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6"/>
  </p:notesMasterIdLst>
  <p:sldIdLst>
    <p:sldId id="256" r:id="rId5"/>
    <p:sldId id="257" r:id="rId6"/>
    <p:sldId id="258" r:id="rId7"/>
    <p:sldId id="274" r:id="rId8"/>
    <p:sldId id="275" r:id="rId9"/>
    <p:sldId id="264" r:id="rId10"/>
    <p:sldId id="265" r:id="rId11"/>
    <p:sldId id="278" r:id="rId12"/>
    <p:sldId id="276" r:id="rId13"/>
    <p:sldId id="277" r:id="rId14"/>
    <p:sldId id="271" r:id="rId15"/>
    <p:sldId id="272" r:id="rId16"/>
    <p:sldId id="273" r:id="rId17"/>
    <p:sldId id="266" r:id="rId18"/>
    <p:sldId id="269" r:id="rId19"/>
    <p:sldId id="270" r:id="rId20"/>
    <p:sldId id="280" r:id="rId21"/>
    <p:sldId id="281" r:id="rId22"/>
    <p:sldId id="267" r:id="rId23"/>
    <p:sldId id="268" r:id="rId24"/>
    <p:sldId id="27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D3903E-B88D-4F1D-8DB4-FED442CDC3F4}" v="1394" dt="2021-11-19T06:50:10.031"/>
    <p1510:client id="{430A7C56-5434-45FF-B676-8661CC5A444D}" v="661" dt="2021-11-19T04:47:10.498"/>
    <p1510:client id="{51899ECA-C71D-A342-B1DE-6C2DAE4390C1}" v="2057" dt="2021-11-19T06:48:35.214"/>
    <p1510:client id="{88C2DD13-66FC-4837-9C92-81F89091B57C}" v="21" dt="2021-11-30T17:30:38.836"/>
    <p1510:client id="{982657D7-72F1-45FA-94AD-AAEC80B1126A}" v="4" dt="2021-11-19T07:14:44.805"/>
    <p1510:client id="{9F18C180-74E1-4C66-9487-D42CC3D5359E}" v="14" dt="2021-11-19T02:36:47.020"/>
    <p1510:client id="{C23CA61A-FF9F-4489-BBE2-103B6C17237F}" v="1038" vWet="1068" dt="2021-11-19T06:46:30.490"/>
    <p1510:client id="{D260A2AA-0E32-490A-8BB1-5ABE187FA275}" v="2" dt="2021-11-18T07:26:41.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Omar Castaneda" userId="S::loc24@nau.edu::3ca7ad59-1135-4238-8844-6a9d1b4d7329" providerId="AD" clId="Web-{430A7C56-5434-45FF-B676-8661CC5A444D}"/>
    <pc:docChg chg="addSld modSld">
      <pc:chgData name="Luis Omar Castaneda" userId="S::loc24@nau.edu::3ca7ad59-1135-4238-8844-6a9d1b4d7329" providerId="AD" clId="Web-{430A7C56-5434-45FF-B676-8661CC5A444D}" dt="2021-11-19T04:47:10.498" v="670" actId="20577"/>
      <pc:docMkLst>
        <pc:docMk/>
      </pc:docMkLst>
      <pc:sldChg chg="modSp">
        <pc:chgData name="Luis Omar Castaneda" userId="S::loc24@nau.edu::3ca7ad59-1135-4238-8844-6a9d1b4d7329" providerId="AD" clId="Web-{430A7C56-5434-45FF-B676-8661CC5A444D}" dt="2021-11-19T03:34:20.600" v="441"/>
        <pc:sldMkLst>
          <pc:docMk/>
          <pc:sldMk cId="2547073913" sldId="269"/>
        </pc:sldMkLst>
        <pc:graphicFrameChg chg="modGraphic">
          <ac:chgData name="Luis Omar Castaneda" userId="S::loc24@nau.edu::3ca7ad59-1135-4238-8844-6a9d1b4d7329" providerId="AD" clId="Web-{430A7C56-5434-45FF-B676-8661CC5A444D}" dt="2021-11-19T03:34:20.600" v="441"/>
          <ac:graphicFrameMkLst>
            <pc:docMk/>
            <pc:sldMk cId="2547073913" sldId="269"/>
            <ac:graphicFrameMk id="5" creationId="{EA25D803-60AE-4E1E-A895-89AC3AEC7508}"/>
          </ac:graphicFrameMkLst>
        </pc:graphicFrameChg>
      </pc:sldChg>
      <pc:sldChg chg="addSp delSp modSp">
        <pc:chgData name="Luis Omar Castaneda" userId="S::loc24@nau.edu::3ca7ad59-1135-4238-8844-6a9d1b4d7329" providerId="AD" clId="Web-{430A7C56-5434-45FF-B676-8661CC5A444D}" dt="2021-11-19T04:34:25.666" v="618" actId="20577"/>
        <pc:sldMkLst>
          <pc:docMk/>
          <pc:sldMk cId="1046864482" sldId="270"/>
        </pc:sldMkLst>
        <pc:spChg chg="mod">
          <ac:chgData name="Luis Omar Castaneda" userId="S::loc24@nau.edu::3ca7ad59-1135-4238-8844-6a9d1b4d7329" providerId="AD" clId="Web-{430A7C56-5434-45FF-B676-8661CC5A444D}" dt="2021-11-19T04:34:25.666" v="618" actId="20577"/>
          <ac:spMkLst>
            <pc:docMk/>
            <pc:sldMk cId="1046864482" sldId="270"/>
            <ac:spMk id="3" creationId="{4437CDFB-DDA3-45BF-BACD-200A7D77D2DD}"/>
          </ac:spMkLst>
        </pc:spChg>
        <pc:spChg chg="add del">
          <ac:chgData name="Luis Omar Castaneda" userId="S::loc24@nau.edu::3ca7ad59-1135-4238-8844-6a9d1b4d7329" providerId="AD" clId="Web-{430A7C56-5434-45FF-B676-8661CC5A444D}" dt="2021-11-19T02:25:57.131" v="46"/>
          <ac:spMkLst>
            <pc:docMk/>
            <pc:sldMk cId="1046864482" sldId="270"/>
            <ac:spMk id="4" creationId="{2BF5C937-D659-4301-B566-69C4BCFFDB55}"/>
          </ac:spMkLst>
        </pc:spChg>
        <pc:spChg chg="add mod">
          <ac:chgData name="Luis Omar Castaneda" userId="S::loc24@nau.edu::3ca7ad59-1135-4238-8844-6a9d1b4d7329" providerId="AD" clId="Web-{430A7C56-5434-45FF-B676-8661CC5A444D}" dt="2021-11-19T02:48:30.725" v="218" actId="20577"/>
          <ac:spMkLst>
            <pc:docMk/>
            <pc:sldMk cId="1046864482" sldId="270"/>
            <ac:spMk id="5" creationId="{14BF4DAC-E7DD-4550-8F4E-C9D7AA0E9658}"/>
          </ac:spMkLst>
        </pc:spChg>
        <pc:spChg chg="add mod">
          <ac:chgData name="Luis Omar Castaneda" userId="S::loc24@nau.edu::3ca7ad59-1135-4238-8844-6a9d1b4d7329" providerId="AD" clId="Web-{430A7C56-5434-45FF-B676-8661CC5A444D}" dt="2021-11-19T03:36:34.764" v="501" actId="20577"/>
          <ac:spMkLst>
            <pc:docMk/>
            <pc:sldMk cId="1046864482" sldId="270"/>
            <ac:spMk id="6" creationId="{1841BB93-C713-41C2-B6C0-5342D4D3AC76}"/>
          </ac:spMkLst>
        </pc:spChg>
      </pc:sldChg>
      <pc:sldChg chg="addSp delSp modSp new mod setBg">
        <pc:chgData name="Luis Omar Castaneda" userId="S::loc24@nau.edu::3ca7ad59-1135-4238-8844-6a9d1b4d7329" providerId="AD" clId="Web-{430A7C56-5434-45FF-B676-8661CC5A444D}" dt="2021-11-19T04:35:11.169" v="646" actId="20577"/>
        <pc:sldMkLst>
          <pc:docMk/>
          <pc:sldMk cId="1185513400" sldId="280"/>
        </pc:sldMkLst>
        <pc:spChg chg="mod">
          <ac:chgData name="Luis Omar Castaneda" userId="S::loc24@nau.edu::3ca7ad59-1135-4238-8844-6a9d1b4d7329" providerId="AD" clId="Web-{430A7C56-5434-45FF-B676-8661CC5A444D}" dt="2021-11-19T04:13:13.907" v="585" actId="1076"/>
          <ac:spMkLst>
            <pc:docMk/>
            <pc:sldMk cId="1185513400" sldId="280"/>
            <ac:spMk id="2" creationId="{E94D35B2-827D-4CA8-84B3-FF647BE2279B}"/>
          </ac:spMkLst>
        </pc:spChg>
        <pc:spChg chg="mod ord">
          <ac:chgData name="Luis Omar Castaneda" userId="S::loc24@nau.edu::3ca7ad59-1135-4238-8844-6a9d1b4d7329" providerId="AD" clId="Web-{430A7C56-5434-45FF-B676-8661CC5A444D}" dt="2021-11-19T04:13:20.704" v="587" actId="14100"/>
          <ac:spMkLst>
            <pc:docMk/>
            <pc:sldMk cId="1185513400" sldId="280"/>
            <ac:spMk id="3" creationId="{7883FAAA-464D-4F22-A374-CB404274ED84}"/>
          </ac:spMkLst>
        </pc:spChg>
        <pc:spChg chg="add mod">
          <ac:chgData name="Luis Omar Castaneda" userId="S::loc24@nau.edu::3ca7ad59-1135-4238-8844-6a9d1b4d7329" providerId="AD" clId="Web-{430A7C56-5434-45FF-B676-8661CC5A444D}" dt="2021-11-19T04:35:11.169" v="646" actId="20577"/>
          <ac:spMkLst>
            <pc:docMk/>
            <pc:sldMk cId="1185513400" sldId="280"/>
            <ac:spMk id="5" creationId="{76BC53F5-8030-42D5-97FE-DAD1DA56156E}"/>
          </ac:spMkLst>
        </pc:spChg>
        <pc:spChg chg="add del">
          <ac:chgData name="Luis Omar Castaneda" userId="S::loc24@nau.edu::3ca7ad59-1135-4238-8844-6a9d1b4d7329" providerId="AD" clId="Web-{430A7C56-5434-45FF-B676-8661CC5A444D}" dt="2021-11-19T04:12:49.202" v="580"/>
          <ac:spMkLst>
            <pc:docMk/>
            <pc:sldMk cId="1185513400" sldId="280"/>
            <ac:spMk id="6" creationId="{D55CD764-972B-4CA5-A885-53E55C63E174}"/>
          </ac:spMkLst>
        </pc:spChg>
        <pc:spChg chg="add del">
          <ac:chgData name="Luis Omar Castaneda" userId="S::loc24@nau.edu::3ca7ad59-1135-4238-8844-6a9d1b4d7329" providerId="AD" clId="Web-{430A7C56-5434-45FF-B676-8661CC5A444D}" dt="2021-11-19T04:13:03.203" v="583"/>
          <ac:spMkLst>
            <pc:docMk/>
            <pc:sldMk cId="1185513400" sldId="280"/>
            <ac:spMk id="7" creationId="{06DA9DF9-31F7-4056-B42E-878CC92417B8}"/>
          </ac:spMkLst>
        </pc:spChg>
        <pc:spChg chg="add del">
          <ac:chgData name="Luis Omar Castaneda" userId="S::loc24@nau.edu::3ca7ad59-1135-4238-8844-6a9d1b4d7329" providerId="AD" clId="Web-{430A7C56-5434-45FF-B676-8661CC5A444D}" dt="2021-11-19T04:12:47.249" v="578"/>
          <ac:spMkLst>
            <pc:docMk/>
            <pc:sldMk cId="1185513400" sldId="280"/>
            <ac:spMk id="9" creationId="{D009D6D5-DAC2-4A8B-A17A-E206B9012D09}"/>
          </ac:spMkLst>
        </pc:spChg>
        <pc:spChg chg="add del">
          <ac:chgData name="Luis Omar Castaneda" userId="S::loc24@nau.edu::3ca7ad59-1135-4238-8844-6a9d1b4d7329" providerId="AD" clId="Web-{430A7C56-5434-45FF-B676-8661CC5A444D}" dt="2021-11-19T04:12:49.202" v="580"/>
          <ac:spMkLst>
            <pc:docMk/>
            <pc:sldMk cId="1185513400" sldId="280"/>
            <ac:spMk id="33" creationId="{34165AB3-7006-4430-BCE3-25476BE13322}"/>
          </ac:spMkLst>
        </pc:spChg>
        <pc:spChg chg="add del">
          <ac:chgData name="Luis Omar Castaneda" userId="S::loc24@nau.edu::3ca7ad59-1135-4238-8844-6a9d1b4d7329" providerId="AD" clId="Web-{430A7C56-5434-45FF-B676-8661CC5A444D}" dt="2021-11-19T04:12:49.202" v="580"/>
          <ac:spMkLst>
            <pc:docMk/>
            <pc:sldMk cId="1185513400" sldId="280"/>
            <ac:spMk id="35" creationId="{E3E51905-F374-4E1A-97CF-B741584B74D5}"/>
          </ac:spMkLst>
        </pc:spChg>
        <pc:grpChg chg="add del">
          <ac:chgData name="Luis Omar Castaneda" userId="S::loc24@nau.edu::3ca7ad59-1135-4238-8844-6a9d1b4d7329" providerId="AD" clId="Web-{430A7C56-5434-45FF-B676-8661CC5A444D}" dt="2021-11-19T04:12:49.202" v="580"/>
          <ac:grpSpMkLst>
            <pc:docMk/>
            <pc:sldMk cId="1185513400" sldId="280"/>
            <ac:grpSpMk id="11" creationId="{BEB2E44E-30A6-416E-A45D-B1E328629559}"/>
          </ac:grpSpMkLst>
        </pc:grpChg>
        <pc:picChg chg="add mod modCrop">
          <ac:chgData name="Luis Omar Castaneda" userId="S::loc24@nau.edu::3ca7ad59-1135-4238-8844-6a9d1b4d7329" providerId="AD" clId="Web-{430A7C56-5434-45FF-B676-8661CC5A444D}" dt="2021-11-19T04:21:21.487" v="590" actId="1076"/>
          <ac:picMkLst>
            <pc:docMk/>
            <pc:sldMk cId="1185513400" sldId="280"/>
            <ac:picMk id="4" creationId="{1316E29D-22A4-44A5-A6E1-A077C7849193}"/>
          </ac:picMkLst>
        </pc:picChg>
      </pc:sldChg>
      <pc:sldChg chg="addSp delSp modSp new mod setBg addAnim">
        <pc:chgData name="Luis Omar Castaneda" userId="S::loc24@nau.edu::3ca7ad59-1135-4238-8844-6a9d1b4d7329" providerId="AD" clId="Web-{430A7C56-5434-45FF-B676-8661CC5A444D}" dt="2021-11-19T04:47:10.498" v="670" actId="20577"/>
        <pc:sldMkLst>
          <pc:docMk/>
          <pc:sldMk cId="861885154" sldId="281"/>
        </pc:sldMkLst>
        <pc:spChg chg="mod">
          <ac:chgData name="Luis Omar Castaneda" userId="S::loc24@nau.edu::3ca7ad59-1135-4238-8844-6a9d1b4d7329" providerId="AD" clId="Web-{430A7C56-5434-45FF-B676-8661CC5A444D}" dt="2021-11-19T04:12:29.138" v="575"/>
          <ac:spMkLst>
            <pc:docMk/>
            <pc:sldMk cId="861885154" sldId="281"/>
            <ac:spMk id="2" creationId="{624CC296-C470-4FA3-8B4C-6DD4C8F0A533}"/>
          </ac:spMkLst>
        </pc:spChg>
        <pc:spChg chg="mod">
          <ac:chgData name="Luis Omar Castaneda" userId="S::loc24@nau.edu::3ca7ad59-1135-4238-8844-6a9d1b4d7329" providerId="AD" clId="Web-{430A7C56-5434-45FF-B676-8661CC5A444D}" dt="2021-11-19T04:35:28.123" v="650" actId="1076"/>
          <ac:spMkLst>
            <pc:docMk/>
            <pc:sldMk cId="861885154" sldId="281"/>
            <ac:spMk id="3" creationId="{5D650FFF-A9D0-4C49-B4EB-584BFAB33E31}"/>
          </ac:spMkLst>
        </pc:spChg>
        <pc:spChg chg="add mod">
          <ac:chgData name="Luis Omar Castaneda" userId="S::loc24@nau.edu::3ca7ad59-1135-4238-8844-6a9d1b4d7329" providerId="AD" clId="Web-{430A7C56-5434-45FF-B676-8661CC5A444D}" dt="2021-11-19T04:47:10.498" v="670" actId="20577"/>
          <ac:spMkLst>
            <pc:docMk/>
            <pc:sldMk cId="861885154" sldId="281"/>
            <ac:spMk id="6" creationId="{2C6777A8-F918-4008-BF41-7804C51276FE}"/>
          </ac:spMkLst>
        </pc:spChg>
        <pc:picChg chg="add del mod">
          <ac:chgData name="Luis Omar Castaneda" userId="S::loc24@nau.edu::3ca7ad59-1135-4238-8844-6a9d1b4d7329" providerId="AD" clId="Web-{430A7C56-5434-45FF-B676-8661CC5A444D}" dt="2021-11-19T04:11:55.339" v="567"/>
          <ac:picMkLst>
            <pc:docMk/>
            <pc:sldMk cId="861885154" sldId="281"/>
            <ac:picMk id="4" creationId="{7C2E87E9-B59B-4820-A553-CB22A63D1E08}"/>
          </ac:picMkLst>
        </pc:picChg>
        <pc:picChg chg="add mod modCrop">
          <ac:chgData name="Luis Omar Castaneda" userId="S::loc24@nau.edu::3ca7ad59-1135-4238-8844-6a9d1b4d7329" providerId="AD" clId="Web-{430A7C56-5434-45FF-B676-8661CC5A444D}" dt="2021-11-19T04:12:29.138" v="575"/>
          <ac:picMkLst>
            <pc:docMk/>
            <pc:sldMk cId="861885154" sldId="281"/>
            <ac:picMk id="5" creationId="{CE15C096-13BB-480F-B822-28197CE6C323}"/>
          </ac:picMkLst>
        </pc:picChg>
        <pc:cxnChg chg="add">
          <ac:chgData name="Luis Omar Castaneda" userId="S::loc24@nau.edu::3ca7ad59-1135-4238-8844-6a9d1b4d7329" providerId="AD" clId="Web-{430A7C56-5434-45FF-B676-8661CC5A444D}" dt="2021-11-19T04:12:29.138" v="575"/>
          <ac:cxnSpMkLst>
            <pc:docMk/>
            <pc:sldMk cId="861885154" sldId="281"/>
            <ac:cxnSpMk id="10" creationId="{A7F400EE-A8A5-48AF-B4D6-291B52C6F0B0}"/>
          </ac:cxnSpMkLst>
        </pc:cxnChg>
      </pc:sldChg>
    </pc:docChg>
  </pc:docChgLst>
  <pc:docChgLst>
    <pc:chgData name="Skyler Penny" userId="fa29d6f4-48a1-4478-9ac3-761a13c30644" providerId="ADAL" clId="{3BCE42C6-1713-4C96-9546-48B6257BFCCC}"/>
    <pc:docChg chg="undo custSel addSld modSld sldOrd">
      <pc:chgData name="Skyler Penny" userId="fa29d6f4-48a1-4478-9ac3-761a13c30644" providerId="ADAL" clId="{3BCE42C6-1713-4C96-9546-48B6257BFCCC}" dt="2021-11-19T03:33:12.095" v="3891" actId="20577"/>
      <pc:docMkLst>
        <pc:docMk/>
      </pc:docMkLst>
      <pc:sldChg chg="ord">
        <pc:chgData name="Skyler Penny" userId="fa29d6f4-48a1-4478-9ac3-761a13c30644" providerId="ADAL" clId="{3BCE42C6-1713-4C96-9546-48B6257BFCCC}" dt="2021-11-17T18:48:00.325" v="2"/>
        <pc:sldMkLst>
          <pc:docMk/>
          <pc:sldMk cId="109857222" sldId="256"/>
        </pc:sldMkLst>
      </pc:sldChg>
      <pc:sldChg chg="modSp new mod">
        <pc:chgData name="Skyler Penny" userId="fa29d6f4-48a1-4478-9ac3-761a13c30644" providerId="ADAL" clId="{3BCE42C6-1713-4C96-9546-48B6257BFCCC}" dt="2021-11-17T18:48:16.641" v="7" actId="207"/>
        <pc:sldMkLst>
          <pc:docMk/>
          <pc:sldMk cId="3004709396" sldId="257"/>
        </pc:sldMkLst>
        <pc:spChg chg="mod">
          <ac:chgData name="Skyler Penny" userId="fa29d6f4-48a1-4478-9ac3-761a13c30644" providerId="ADAL" clId="{3BCE42C6-1713-4C96-9546-48B6257BFCCC}" dt="2021-11-17T18:48:16.641" v="7" actId="207"/>
          <ac:spMkLst>
            <pc:docMk/>
            <pc:sldMk cId="3004709396" sldId="257"/>
            <ac:spMk id="3" creationId="{EBFBA45E-F27F-43C3-9BFA-33D0A14AF44A}"/>
          </ac:spMkLst>
        </pc:spChg>
      </pc:sldChg>
      <pc:sldChg chg="addSp delSp modSp new mod">
        <pc:chgData name="Skyler Penny" userId="fa29d6f4-48a1-4478-9ac3-761a13c30644" providerId="ADAL" clId="{3BCE42C6-1713-4C96-9546-48B6257BFCCC}" dt="2021-11-19T03:33:12.095" v="3891" actId="20577"/>
        <pc:sldMkLst>
          <pc:docMk/>
          <pc:sldMk cId="174919601" sldId="258"/>
        </pc:sldMkLst>
        <pc:spChg chg="mod">
          <ac:chgData name="Skyler Penny" userId="fa29d6f4-48a1-4478-9ac3-761a13c30644" providerId="ADAL" clId="{3BCE42C6-1713-4C96-9546-48B6257BFCCC}" dt="2021-11-18T03:13:58.923" v="614" actId="1076"/>
          <ac:spMkLst>
            <pc:docMk/>
            <pc:sldMk cId="174919601" sldId="258"/>
            <ac:spMk id="2" creationId="{F74286E3-43D0-4AF5-B822-3CB372F6849D}"/>
          </ac:spMkLst>
        </pc:spChg>
        <pc:spChg chg="mod">
          <ac:chgData name="Skyler Penny" userId="fa29d6f4-48a1-4478-9ac3-761a13c30644" providerId="ADAL" clId="{3BCE42C6-1713-4C96-9546-48B6257BFCCC}" dt="2021-11-19T03:33:12.095" v="3891" actId="20577"/>
          <ac:spMkLst>
            <pc:docMk/>
            <pc:sldMk cId="174919601" sldId="258"/>
            <ac:spMk id="3" creationId="{FC667397-EE5F-4A32-B843-33A6784CF141}"/>
          </ac:spMkLst>
        </pc:spChg>
        <pc:spChg chg="add del mod">
          <ac:chgData name="Skyler Penny" userId="fa29d6f4-48a1-4478-9ac3-761a13c30644" providerId="ADAL" clId="{3BCE42C6-1713-4C96-9546-48B6257BFCCC}" dt="2021-11-18T03:20:14.410" v="726" actId="478"/>
          <ac:spMkLst>
            <pc:docMk/>
            <pc:sldMk cId="174919601" sldId="258"/>
            <ac:spMk id="5" creationId="{04F8CE07-3E93-45F6-9D98-A72F889394A5}"/>
          </ac:spMkLst>
        </pc:spChg>
        <pc:spChg chg="add mod">
          <ac:chgData name="Skyler Penny" userId="fa29d6f4-48a1-4478-9ac3-761a13c30644" providerId="ADAL" clId="{3BCE42C6-1713-4C96-9546-48B6257BFCCC}" dt="2021-11-18T03:21:34.079" v="813" actId="255"/>
          <ac:spMkLst>
            <pc:docMk/>
            <pc:sldMk cId="174919601" sldId="258"/>
            <ac:spMk id="6" creationId="{FC3E22DA-DC7C-4916-87DA-EE8692338303}"/>
          </ac:spMkLst>
        </pc:spChg>
        <pc:picChg chg="add mod">
          <ac:chgData name="Skyler Penny" userId="fa29d6f4-48a1-4478-9ac3-761a13c30644" providerId="ADAL" clId="{3BCE42C6-1713-4C96-9546-48B6257BFCCC}" dt="2021-11-18T03:22:59.828" v="825" actId="14100"/>
          <ac:picMkLst>
            <pc:docMk/>
            <pc:sldMk cId="174919601" sldId="258"/>
            <ac:picMk id="4098" creationId="{2108A871-4A7A-410F-B1A7-BDF26C449163}"/>
          </ac:picMkLst>
        </pc:picChg>
      </pc:sldChg>
      <pc:sldChg chg="modSp new mod">
        <pc:chgData name="Skyler Penny" userId="fa29d6f4-48a1-4478-9ac3-761a13c30644" providerId="ADAL" clId="{3BCE42C6-1713-4C96-9546-48B6257BFCCC}" dt="2021-11-17T18:49:23.148" v="13" actId="207"/>
        <pc:sldMkLst>
          <pc:docMk/>
          <pc:sldMk cId="3868952429" sldId="259"/>
        </pc:sldMkLst>
        <pc:spChg chg="mod">
          <ac:chgData name="Skyler Penny" userId="fa29d6f4-48a1-4478-9ac3-761a13c30644" providerId="ADAL" clId="{3BCE42C6-1713-4C96-9546-48B6257BFCCC}" dt="2021-11-17T18:49:23.148" v="13" actId="207"/>
          <ac:spMkLst>
            <pc:docMk/>
            <pc:sldMk cId="3868952429" sldId="259"/>
            <ac:spMk id="3" creationId="{51435A94-FB36-4A25-85F4-781F2235C493}"/>
          </ac:spMkLst>
        </pc:spChg>
      </pc:sldChg>
      <pc:sldChg chg="modSp new mod">
        <pc:chgData name="Skyler Penny" userId="fa29d6f4-48a1-4478-9ac3-761a13c30644" providerId="ADAL" clId="{3BCE42C6-1713-4C96-9546-48B6257BFCCC}" dt="2021-11-17T18:49:54.281" v="16" actId="207"/>
        <pc:sldMkLst>
          <pc:docMk/>
          <pc:sldMk cId="3527317980" sldId="260"/>
        </pc:sldMkLst>
        <pc:spChg chg="mod">
          <ac:chgData name="Skyler Penny" userId="fa29d6f4-48a1-4478-9ac3-761a13c30644" providerId="ADAL" clId="{3BCE42C6-1713-4C96-9546-48B6257BFCCC}" dt="2021-11-17T18:49:54.281" v="16" actId="207"/>
          <ac:spMkLst>
            <pc:docMk/>
            <pc:sldMk cId="3527317980" sldId="260"/>
            <ac:spMk id="3" creationId="{68592CF3-333C-4E96-9A2B-226B1E5C6033}"/>
          </ac:spMkLst>
        </pc:spChg>
      </pc:sldChg>
      <pc:sldChg chg="modSp new mod">
        <pc:chgData name="Skyler Penny" userId="fa29d6f4-48a1-4478-9ac3-761a13c30644" providerId="ADAL" clId="{3BCE42C6-1713-4C96-9546-48B6257BFCCC}" dt="2021-11-17T18:50:31.805" v="19" actId="207"/>
        <pc:sldMkLst>
          <pc:docMk/>
          <pc:sldMk cId="1372101925" sldId="261"/>
        </pc:sldMkLst>
        <pc:spChg chg="mod">
          <ac:chgData name="Skyler Penny" userId="fa29d6f4-48a1-4478-9ac3-761a13c30644" providerId="ADAL" clId="{3BCE42C6-1713-4C96-9546-48B6257BFCCC}" dt="2021-11-17T18:50:31.805" v="19" actId="207"/>
          <ac:spMkLst>
            <pc:docMk/>
            <pc:sldMk cId="1372101925" sldId="261"/>
            <ac:spMk id="3" creationId="{9F4E9D0A-1031-4022-90C1-21194DC2201A}"/>
          </ac:spMkLst>
        </pc:spChg>
      </pc:sldChg>
      <pc:sldChg chg="modSp new mod">
        <pc:chgData name="Skyler Penny" userId="fa29d6f4-48a1-4478-9ac3-761a13c30644" providerId="ADAL" clId="{3BCE42C6-1713-4C96-9546-48B6257BFCCC}" dt="2021-11-17T18:50:54.981" v="22" actId="207"/>
        <pc:sldMkLst>
          <pc:docMk/>
          <pc:sldMk cId="604784480" sldId="262"/>
        </pc:sldMkLst>
        <pc:spChg chg="mod">
          <ac:chgData name="Skyler Penny" userId="fa29d6f4-48a1-4478-9ac3-761a13c30644" providerId="ADAL" clId="{3BCE42C6-1713-4C96-9546-48B6257BFCCC}" dt="2021-11-17T18:50:54.981" v="22" actId="207"/>
          <ac:spMkLst>
            <pc:docMk/>
            <pc:sldMk cId="604784480" sldId="262"/>
            <ac:spMk id="3" creationId="{6AC4702B-F3E1-4A36-8C08-EB10C8C87134}"/>
          </ac:spMkLst>
        </pc:spChg>
      </pc:sldChg>
      <pc:sldChg chg="modSp new mod">
        <pc:chgData name="Skyler Penny" userId="fa29d6f4-48a1-4478-9ac3-761a13c30644" providerId="ADAL" clId="{3BCE42C6-1713-4C96-9546-48B6257BFCCC}" dt="2021-11-17T18:51:26.049" v="25" actId="207"/>
        <pc:sldMkLst>
          <pc:docMk/>
          <pc:sldMk cId="950962958" sldId="263"/>
        </pc:sldMkLst>
        <pc:spChg chg="mod">
          <ac:chgData name="Skyler Penny" userId="fa29d6f4-48a1-4478-9ac3-761a13c30644" providerId="ADAL" clId="{3BCE42C6-1713-4C96-9546-48B6257BFCCC}" dt="2021-11-17T18:51:26.049" v="25" actId="207"/>
          <ac:spMkLst>
            <pc:docMk/>
            <pc:sldMk cId="950962958" sldId="263"/>
            <ac:spMk id="3" creationId="{3486A1C4-E3B5-41D1-A9FF-129540E2B45D}"/>
          </ac:spMkLst>
        </pc:spChg>
      </pc:sldChg>
      <pc:sldChg chg="addSp modSp">
        <pc:chgData name="Skyler Penny" userId="fa29d6f4-48a1-4478-9ac3-761a13c30644" providerId="ADAL" clId="{3BCE42C6-1713-4C96-9546-48B6257BFCCC}" dt="2021-11-18T03:22:29.664" v="822" actId="1076"/>
        <pc:sldMkLst>
          <pc:docMk/>
          <pc:sldMk cId="3868952429" sldId="264"/>
        </pc:sldMkLst>
        <pc:picChg chg="add mod">
          <ac:chgData name="Skyler Penny" userId="fa29d6f4-48a1-4478-9ac3-761a13c30644" providerId="ADAL" clId="{3BCE42C6-1713-4C96-9546-48B6257BFCCC}" dt="2021-11-18T03:22:29.664" v="822" actId="1076"/>
          <ac:picMkLst>
            <pc:docMk/>
            <pc:sldMk cId="3868952429" sldId="264"/>
            <ac:picMk id="3074" creationId="{52B0B493-5CCD-4CE3-A1B5-BC011D42E2BA}"/>
          </ac:picMkLst>
        </pc:picChg>
      </pc:sldChg>
      <pc:sldChg chg="addSp modSp mod">
        <pc:chgData name="Skyler Penny" userId="fa29d6f4-48a1-4478-9ac3-761a13c30644" providerId="ADAL" clId="{3BCE42C6-1713-4C96-9546-48B6257BFCCC}" dt="2021-11-18T03:23:48.114" v="832" actId="14100"/>
        <pc:sldMkLst>
          <pc:docMk/>
          <pc:sldMk cId="3527317980" sldId="265"/>
        </pc:sldMkLst>
        <pc:spChg chg="mod">
          <ac:chgData name="Skyler Penny" userId="fa29d6f4-48a1-4478-9ac3-761a13c30644" providerId="ADAL" clId="{3BCE42C6-1713-4C96-9546-48B6257BFCCC}" dt="2021-11-17T19:27:46.484" v="269" actId="20577"/>
          <ac:spMkLst>
            <pc:docMk/>
            <pc:sldMk cId="3527317980" sldId="265"/>
            <ac:spMk id="2" creationId="{2970863E-8403-4586-B65D-6520951C26BC}"/>
          </ac:spMkLst>
        </pc:spChg>
        <pc:picChg chg="add mod">
          <ac:chgData name="Skyler Penny" userId="fa29d6f4-48a1-4478-9ac3-761a13c30644" providerId="ADAL" clId="{3BCE42C6-1713-4C96-9546-48B6257BFCCC}" dt="2021-11-18T03:23:48.114" v="832" actId="14100"/>
          <ac:picMkLst>
            <pc:docMk/>
            <pc:sldMk cId="3527317980" sldId="265"/>
            <ac:picMk id="5122" creationId="{01A2F2D3-EABF-48AA-970A-292B9B6E9A06}"/>
          </ac:picMkLst>
        </pc:picChg>
      </pc:sldChg>
      <pc:sldChg chg="addSp modSp">
        <pc:chgData name="Skyler Penny" userId="fa29d6f4-48a1-4478-9ac3-761a13c30644" providerId="ADAL" clId="{3BCE42C6-1713-4C96-9546-48B6257BFCCC}" dt="2021-11-18T03:34:12.149" v="890" actId="1076"/>
        <pc:sldMkLst>
          <pc:docMk/>
          <pc:sldMk cId="604784480" sldId="267"/>
        </pc:sldMkLst>
        <pc:picChg chg="add mod">
          <ac:chgData name="Skyler Penny" userId="fa29d6f4-48a1-4478-9ac3-761a13c30644" providerId="ADAL" clId="{3BCE42C6-1713-4C96-9546-48B6257BFCCC}" dt="2021-11-18T03:34:12.149" v="890" actId="1076"/>
          <ac:picMkLst>
            <pc:docMk/>
            <pc:sldMk cId="604784480" sldId="267"/>
            <ac:picMk id="7170" creationId="{36707B03-E972-4F66-9777-4FB6C20E18E4}"/>
          </ac:picMkLst>
        </pc:picChg>
      </pc:sldChg>
      <pc:sldChg chg="modSp mod">
        <pc:chgData name="Skyler Penny" userId="fa29d6f4-48a1-4478-9ac3-761a13c30644" providerId="ADAL" clId="{3BCE42C6-1713-4C96-9546-48B6257BFCCC}" dt="2021-11-18T03:34:34.877" v="898" actId="20577"/>
        <pc:sldMkLst>
          <pc:docMk/>
          <pc:sldMk cId="2547073913" sldId="269"/>
        </pc:sldMkLst>
        <pc:spChg chg="mod">
          <ac:chgData name="Skyler Penny" userId="fa29d6f4-48a1-4478-9ac3-761a13c30644" providerId="ADAL" clId="{3BCE42C6-1713-4C96-9546-48B6257BFCCC}" dt="2021-11-18T03:34:34.877" v="898" actId="20577"/>
          <ac:spMkLst>
            <pc:docMk/>
            <pc:sldMk cId="2547073913" sldId="269"/>
            <ac:spMk id="2" creationId="{D4A2AB46-98DA-4B65-B3C6-1B3EFAFF749D}"/>
          </ac:spMkLst>
        </pc:spChg>
      </pc:sldChg>
      <pc:sldChg chg="modSp mod">
        <pc:chgData name="Skyler Penny" userId="fa29d6f4-48a1-4478-9ac3-761a13c30644" providerId="ADAL" clId="{3BCE42C6-1713-4C96-9546-48B6257BFCCC}" dt="2021-11-19T03:17:34.823" v="3663" actId="20577"/>
        <pc:sldMkLst>
          <pc:docMk/>
          <pc:sldMk cId="1046864482" sldId="270"/>
        </pc:sldMkLst>
        <pc:spChg chg="mod">
          <ac:chgData name="Skyler Penny" userId="fa29d6f4-48a1-4478-9ac3-761a13c30644" providerId="ADAL" clId="{3BCE42C6-1713-4C96-9546-48B6257BFCCC}" dt="2021-11-19T03:17:34.823" v="3663" actId="20577"/>
          <ac:spMkLst>
            <pc:docMk/>
            <pc:sldMk cId="1046864482" sldId="270"/>
            <ac:spMk id="5" creationId="{14BF4DAC-E7DD-4550-8F4E-C9D7AA0E9658}"/>
          </ac:spMkLst>
        </pc:spChg>
      </pc:sldChg>
      <pc:sldChg chg="addSp modSp">
        <pc:chgData name="Skyler Penny" userId="fa29d6f4-48a1-4478-9ac3-761a13c30644" providerId="ADAL" clId="{3BCE42C6-1713-4C96-9546-48B6257BFCCC}" dt="2021-11-18T03:23:57.875" v="835" actId="14100"/>
        <pc:sldMkLst>
          <pc:docMk/>
          <pc:sldMk cId="947183654" sldId="271"/>
        </pc:sldMkLst>
        <pc:picChg chg="add mod">
          <ac:chgData name="Skyler Penny" userId="fa29d6f4-48a1-4478-9ac3-761a13c30644" providerId="ADAL" clId="{3BCE42C6-1713-4C96-9546-48B6257BFCCC}" dt="2021-11-18T03:23:57.875" v="835" actId="14100"/>
          <ac:picMkLst>
            <pc:docMk/>
            <pc:sldMk cId="947183654" sldId="271"/>
            <ac:picMk id="6146" creationId="{82E575B8-8C69-4547-825D-B11AE81A99E2}"/>
          </ac:picMkLst>
        </pc:picChg>
      </pc:sldChg>
      <pc:sldChg chg="addSp delSp modSp mod">
        <pc:chgData name="Skyler Penny" userId="fa29d6f4-48a1-4478-9ac3-761a13c30644" providerId="ADAL" clId="{3BCE42C6-1713-4C96-9546-48B6257BFCCC}" dt="2021-11-19T03:16:38.430" v="3661" actId="1076"/>
        <pc:sldMkLst>
          <pc:docMk/>
          <pc:sldMk cId="3470670667" sldId="272"/>
        </pc:sldMkLst>
        <pc:spChg chg="mod">
          <ac:chgData name="Skyler Penny" userId="fa29d6f4-48a1-4478-9ac3-761a13c30644" providerId="ADAL" clId="{3BCE42C6-1713-4C96-9546-48B6257BFCCC}" dt="2021-11-19T02:50:05.931" v="2559" actId="1076"/>
          <ac:spMkLst>
            <pc:docMk/>
            <pc:sldMk cId="3470670667" sldId="272"/>
            <ac:spMk id="2" creationId="{E660E2E6-3E22-4EE8-AB7E-BC6682C6DF10}"/>
          </ac:spMkLst>
        </pc:spChg>
        <pc:spChg chg="del">
          <ac:chgData name="Skyler Penny" userId="fa29d6f4-48a1-4478-9ac3-761a13c30644" providerId="ADAL" clId="{3BCE42C6-1713-4C96-9546-48B6257BFCCC}" dt="2021-11-18T03:28:54.102" v="847" actId="931"/>
          <ac:spMkLst>
            <pc:docMk/>
            <pc:sldMk cId="3470670667" sldId="272"/>
            <ac:spMk id="3" creationId="{08B20C43-1CD5-4CF4-9968-64E7C72B3ACD}"/>
          </ac:spMkLst>
        </pc:spChg>
        <pc:spChg chg="add mod">
          <ac:chgData name="Skyler Penny" userId="fa29d6f4-48a1-4478-9ac3-761a13c30644" providerId="ADAL" clId="{3BCE42C6-1713-4C96-9546-48B6257BFCCC}" dt="2021-11-19T02:54:09.829" v="2767" actId="20577"/>
          <ac:spMkLst>
            <pc:docMk/>
            <pc:sldMk cId="3470670667" sldId="272"/>
            <ac:spMk id="3" creationId="{1A7A23CB-CAFD-4FE5-9E9B-67A4112A2860}"/>
          </ac:spMkLst>
        </pc:spChg>
        <pc:spChg chg="add mod">
          <ac:chgData name="Skyler Penny" userId="fa29d6f4-48a1-4478-9ac3-761a13c30644" providerId="ADAL" clId="{3BCE42C6-1713-4C96-9546-48B6257BFCCC}" dt="2021-11-19T03:16:38.430" v="3661" actId="1076"/>
          <ac:spMkLst>
            <pc:docMk/>
            <pc:sldMk cId="3470670667" sldId="272"/>
            <ac:spMk id="6" creationId="{35ECD105-7CB4-4143-B409-BE06317D335E}"/>
          </ac:spMkLst>
        </pc:spChg>
        <pc:spChg chg="add mod">
          <ac:chgData name="Skyler Penny" userId="fa29d6f4-48a1-4478-9ac3-761a13c30644" providerId="ADAL" clId="{3BCE42C6-1713-4C96-9546-48B6257BFCCC}" dt="2021-11-18T04:37:31.094" v="982"/>
          <ac:spMkLst>
            <pc:docMk/>
            <pc:sldMk cId="3470670667" sldId="272"/>
            <ac:spMk id="10" creationId="{2EFF571A-580A-4CA2-997C-482B1EE0CB3E}"/>
          </ac:spMkLst>
        </pc:spChg>
        <pc:spChg chg="add mod">
          <ac:chgData name="Skyler Penny" userId="fa29d6f4-48a1-4478-9ac3-761a13c30644" providerId="ADAL" clId="{3BCE42C6-1713-4C96-9546-48B6257BFCCC}" dt="2021-11-18T22:16:00.712" v="1997" actId="1076"/>
          <ac:spMkLst>
            <pc:docMk/>
            <pc:sldMk cId="3470670667" sldId="272"/>
            <ac:spMk id="11" creationId="{223CE453-18E9-486D-85AE-ACD7B96E5504}"/>
          </ac:spMkLst>
        </pc:spChg>
        <pc:spChg chg="add mod">
          <ac:chgData name="Skyler Penny" userId="fa29d6f4-48a1-4478-9ac3-761a13c30644" providerId="ADAL" clId="{3BCE42C6-1713-4C96-9546-48B6257BFCCC}" dt="2021-11-18T22:16:03.571" v="1998" actId="1076"/>
          <ac:spMkLst>
            <pc:docMk/>
            <pc:sldMk cId="3470670667" sldId="272"/>
            <ac:spMk id="12" creationId="{3293BA97-47CF-4467-B596-8718DC15EDE0}"/>
          </ac:spMkLst>
        </pc:spChg>
        <pc:picChg chg="add mod">
          <ac:chgData name="Skyler Penny" userId="fa29d6f4-48a1-4478-9ac3-761a13c30644" providerId="ADAL" clId="{3BCE42C6-1713-4C96-9546-48B6257BFCCC}" dt="2021-11-18T03:42:50.559" v="959" actId="14100"/>
          <ac:picMkLst>
            <pc:docMk/>
            <pc:sldMk cId="3470670667" sldId="272"/>
            <ac:picMk id="4" creationId="{8F2CFEEA-E808-4104-833F-E2857BA05803}"/>
          </ac:picMkLst>
        </pc:picChg>
        <pc:picChg chg="add mod">
          <ac:chgData name="Skyler Penny" userId="fa29d6f4-48a1-4478-9ac3-761a13c30644" providerId="ADAL" clId="{3BCE42C6-1713-4C96-9546-48B6257BFCCC}" dt="2021-11-19T02:57:52.763" v="2879" actId="1076"/>
          <ac:picMkLst>
            <pc:docMk/>
            <pc:sldMk cId="3470670667" sldId="272"/>
            <ac:picMk id="5" creationId="{034111E4-5B0D-4130-98F4-55F36E053558}"/>
          </ac:picMkLst>
        </pc:picChg>
        <pc:picChg chg="add mod modCrop">
          <ac:chgData name="Skyler Penny" userId="fa29d6f4-48a1-4478-9ac3-761a13c30644" providerId="ADAL" clId="{3BCE42C6-1713-4C96-9546-48B6257BFCCC}" dt="2021-11-18T22:32:59.249" v="2048" actId="14100"/>
          <ac:picMkLst>
            <pc:docMk/>
            <pc:sldMk cId="3470670667" sldId="272"/>
            <ac:picMk id="7" creationId="{E5C8E713-B374-4CEF-9BAE-13E5A649E34E}"/>
          </ac:picMkLst>
        </pc:picChg>
        <pc:picChg chg="add mod modCrop">
          <ac:chgData name="Skyler Penny" userId="fa29d6f4-48a1-4478-9ac3-761a13c30644" providerId="ADAL" clId="{3BCE42C6-1713-4C96-9546-48B6257BFCCC}" dt="2021-11-18T04:02:49.674" v="975" actId="1076"/>
          <ac:picMkLst>
            <pc:docMk/>
            <pc:sldMk cId="3470670667" sldId="272"/>
            <ac:picMk id="9" creationId="{C194D1B2-B8AC-4925-B728-BCD8D26B2987}"/>
          </ac:picMkLst>
        </pc:picChg>
      </pc:sldChg>
      <pc:sldChg chg="addSp delSp modSp mod">
        <pc:chgData name="Skyler Penny" userId="fa29d6f4-48a1-4478-9ac3-761a13c30644" providerId="ADAL" clId="{3BCE42C6-1713-4C96-9546-48B6257BFCCC}" dt="2021-11-19T03:27:17.164" v="3727" actId="1076"/>
        <pc:sldMkLst>
          <pc:docMk/>
          <pc:sldMk cId="3123599522" sldId="273"/>
        </pc:sldMkLst>
        <pc:spChg chg="mod">
          <ac:chgData name="Skyler Penny" userId="fa29d6f4-48a1-4478-9ac3-761a13c30644" providerId="ADAL" clId="{3BCE42C6-1713-4C96-9546-48B6257BFCCC}" dt="2021-11-19T02:39:08.005" v="2180" actId="1076"/>
          <ac:spMkLst>
            <pc:docMk/>
            <pc:sldMk cId="3123599522" sldId="273"/>
            <ac:spMk id="2" creationId="{3EB8EC3A-0011-42DF-93C7-F5BFA8AE574A}"/>
          </ac:spMkLst>
        </pc:spChg>
        <pc:spChg chg="del">
          <ac:chgData name="Skyler Penny" userId="fa29d6f4-48a1-4478-9ac3-761a13c30644" providerId="ADAL" clId="{3BCE42C6-1713-4C96-9546-48B6257BFCCC}" dt="2021-11-18T03:43:36.765" v="961" actId="931"/>
          <ac:spMkLst>
            <pc:docMk/>
            <pc:sldMk cId="3123599522" sldId="273"/>
            <ac:spMk id="3" creationId="{96AF682F-EB09-418C-879F-7DE70CC83654}"/>
          </ac:spMkLst>
        </pc:spChg>
        <pc:spChg chg="add mod">
          <ac:chgData name="Skyler Penny" userId="fa29d6f4-48a1-4478-9ac3-761a13c30644" providerId="ADAL" clId="{3BCE42C6-1713-4C96-9546-48B6257BFCCC}" dt="2021-11-19T02:44:03.030" v="2403" actId="1076"/>
          <ac:spMkLst>
            <pc:docMk/>
            <pc:sldMk cId="3123599522" sldId="273"/>
            <ac:spMk id="3" creationId="{C394F66D-A0B7-483F-98F4-E0BFF9FC168E}"/>
          </ac:spMkLst>
        </pc:spChg>
        <pc:spChg chg="add mod">
          <ac:chgData name="Skyler Penny" userId="fa29d6f4-48a1-4478-9ac3-761a13c30644" providerId="ADAL" clId="{3BCE42C6-1713-4C96-9546-48B6257BFCCC}" dt="2021-11-18T04:37:33.015" v="983"/>
          <ac:spMkLst>
            <pc:docMk/>
            <pc:sldMk cId="3123599522" sldId="273"/>
            <ac:spMk id="9" creationId="{D9F2933B-B198-4DE8-A368-91B17F4BB360}"/>
          </ac:spMkLst>
        </pc:spChg>
        <pc:spChg chg="add mod">
          <ac:chgData name="Skyler Penny" userId="fa29d6f4-48a1-4478-9ac3-761a13c30644" providerId="ADAL" clId="{3BCE42C6-1713-4C96-9546-48B6257BFCCC}" dt="2021-11-19T02:48:06.979" v="2540" actId="1076"/>
          <ac:spMkLst>
            <pc:docMk/>
            <pc:sldMk cId="3123599522" sldId="273"/>
            <ac:spMk id="10" creationId="{13A506B9-56C7-48FD-8058-1BE7BE03A08C}"/>
          </ac:spMkLst>
        </pc:spChg>
        <pc:spChg chg="add mod">
          <ac:chgData name="Skyler Penny" userId="fa29d6f4-48a1-4478-9ac3-761a13c30644" providerId="ADAL" clId="{3BCE42C6-1713-4C96-9546-48B6257BFCCC}" dt="2021-11-19T02:54:40.950" v="2792" actId="20577"/>
          <ac:spMkLst>
            <pc:docMk/>
            <pc:sldMk cId="3123599522" sldId="273"/>
            <ac:spMk id="12" creationId="{E188B210-F9B8-423F-9F11-B34874BA589C}"/>
          </ac:spMkLst>
        </pc:spChg>
        <pc:spChg chg="add mod">
          <ac:chgData name="Skyler Penny" userId="fa29d6f4-48a1-4478-9ac3-761a13c30644" providerId="ADAL" clId="{3BCE42C6-1713-4C96-9546-48B6257BFCCC}" dt="2021-11-19T03:27:17.164" v="3727" actId="1076"/>
          <ac:spMkLst>
            <pc:docMk/>
            <pc:sldMk cId="3123599522" sldId="273"/>
            <ac:spMk id="13" creationId="{0223C0B1-40C7-4F8C-AD02-67071916B54A}"/>
          </ac:spMkLst>
        </pc:spChg>
        <pc:picChg chg="add mod">
          <ac:chgData name="Skyler Penny" userId="fa29d6f4-48a1-4478-9ac3-761a13c30644" providerId="ADAL" clId="{3BCE42C6-1713-4C96-9546-48B6257BFCCC}" dt="2021-11-18T03:42:56.815" v="960" actId="14100"/>
          <ac:picMkLst>
            <pc:docMk/>
            <pc:sldMk cId="3123599522" sldId="273"/>
            <ac:picMk id="4" creationId="{A95FBA68-D7BF-4FBB-9D1A-6EA6CD216187}"/>
          </ac:picMkLst>
        </pc:picChg>
        <pc:picChg chg="add mod">
          <ac:chgData name="Skyler Penny" userId="fa29d6f4-48a1-4478-9ac3-761a13c30644" providerId="ADAL" clId="{3BCE42C6-1713-4C96-9546-48B6257BFCCC}" dt="2021-11-19T02:39:11.201" v="2181" actId="1076"/>
          <ac:picMkLst>
            <pc:docMk/>
            <pc:sldMk cId="3123599522" sldId="273"/>
            <ac:picMk id="6" creationId="{0F9C2FB5-2674-4061-9EEF-65683257486D}"/>
          </ac:picMkLst>
        </pc:picChg>
        <pc:picChg chg="add mod modCrop">
          <ac:chgData name="Skyler Penny" userId="fa29d6f4-48a1-4478-9ac3-761a13c30644" providerId="ADAL" clId="{3BCE42C6-1713-4C96-9546-48B6257BFCCC}" dt="2021-11-19T03:27:14.039" v="3726" actId="1076"/>
          <ac:picMkLst>
            <pc:docMk/>
            <pc:sldMk cId="3123599522" sldId="273"/>
            <ac:picMk id="7" creationId="{BB4EE89F-3D1C-4B7E-96F1-4DD9C62151DC}"/>
          </ac:picMkLst>
        </pc:picChg>
        <pc:picChg chg="add mod">
          <ac:chgData name="Skyler Penny" userId="fa29d6f4-48a1-4478-9ac3-761a13c30644" providerId="ADAL" clId="{3BCE42C6-1713-4C96-9546-48B6257BFCCC}" dt="2021-11-19T02:39:16.824" v="2182" actId="1076"/>
          <ac:picMkLst>
            <pc:docMk/>
            <pc:sldMk cId="3123599522" sldId="273"/>
            <ac:picMk id="8" creationId="{574C89B7-CA93-458C-BAA8-7EA3DCC291C7}"/>
          </ac:picMkLst>
        </pc:picChg>
        <pc:picChg chg="add mod modCrop">
          <ac:chgData name="Skyler Penny" userId="fa29d6f4-48a1-4478-9ac3-761a13c30644" providerId="ADAL" clId="{3BCE42C6-1713-4C96-9546-48B6257BFCCC}" dt="2021-11-19T02:43:59.763" v="2402" actId="1076"/>
          <ac:picMkLst>
            <pc:docMk/>
            <pc:sldMk cId="3123599522" sldId="273"/>
            <ac:picMk id="11" creationId="{41CEEF59-18DB-48AE-A8E5-8736017A7049}"/>
          </ac:picMkLst>
        </pc:picChg>
      </pc:sldChg>
      <pc:sldChg chg="addSp delSp modSp new mod">
        <pc:chgData name="Skyler Penny" userId="fa29d6f4-48a1-4478-9ac3-761a13c30644" providerId="ADAL" clId="{3BCE42C6-1713-4C96-9546-48B6257BFCCC}" dt="2021-11-19T03:22:14.873" v="3664" actId="1076"/>
        <pc:sldMkLst>
          <pc:docMk/>
          <pc:sldMk cId="1589861749" sldId="274"/>
        </pc:sldMkLst>
        <pc:spChg chg="mod">
          <ac:chgData name="Skyler Penny" userId="fa29d6f4-48a1-4478-9ac3-761a13c30644" providerId="ADAL" clId="{3BCE42C6-1713-4C96-9546-48B6257BFCCC}" dt="2021-11-18T03:13:52.144" v="613" actId="1076"/>
          <ac:spMkLst>
            <pc:docMk/>
            <pc:sldMk cId="1589861749" sldId="274"/>
            <ac:spMk id="2" creationId="{FB6CB861-13F7-4497-AA97-49C5136D2CDE}"/>
          </ac:spMkLst>
        </pc:spChg>
        <pc:spChg chg="del">
          <ac:chgData name="Skyler Penny" userId="fa29d6f4-48a1-4478-9ac3-761a13c30644" providerId="ADAL" clId="{3BCE42C6-1713-4C96-9546-48B6257BFCCC}" dt="2021-11-17T19:37:24.655" v="486"/>
          <ac:spMkLst>
            <pc:docMk/>
            <pc:sldMk cId="1589861749" sldId="274"/>
            <ac:spMk id="3" creationId="{7CCCBBA5-5D1E-4C89-9B16-8E7C0B2CA4F6}"/>
          </ac:spMkLst>
        </pc:spChg>
        <pc:spChg chg="add mod">
          <ac:chgData name="Skyler Penny" userId="fa29d6f4-48a1-4478-9ac3-761a13c30644" providerId="ADAL" clId="{3BCE42C6-1713-4C96-9546-48B6257BFCCC}" dt="2021-11-19T03:22:14.873" v="3664" actId="1076"/>
          <ac:spMkLst>
            <pc:docMk/>
            <pc:sldMk cId="1589861749" sldId="274"/>
            <ac:spMk id="3" creationId="{D993AE6C-26C0-4431-933A-35D020664A3A}"/>
          </ac:spMkLst>
        </pc:spChg>
        <pc:spChg chg="add del mod">
          <ac:chgData name="Skyler Penny" userId="fa29d6f4-48a1-4478-9ac3-761a13c30644" providerId="ADAL" clId="{3BCE42C6-1713-4C96-9546-48B6257BFCCC}" dt="2021-11-18T03:21:50.584" v="817" actId="478"/>
          <ac:spMkLst>
            <pc:docMk/>
            <pc:sldMk cId="1589861749" sldId="274"/>
            <ac:spMk id="5" creationId="{CD5E02C7-7BF6-479B-A490-803B45187211}"/>
          </ac:spMkLst>
        </pc:spChg>
        <pc:spChg chg="add mod">
          <ac:chgData name="Skyler Penny" userId="fa29d6f4-48a1-4478-9ac3-761a13c30644" providerId="ADAL" clId="{3BCE42C6-1713-4C96-9546-48B6257BFCCC}" dt="2021-11-18T03:21:57.169" v="818"/>
          <ac:spMkLst>
            <pc:docMk/>
            <pc:sldMk cId="1589861749" sldId="274"/>
            <ac:spMk id="6" creationId="{5782E72C-A7D6-4E2B-BF88-2D43A5A41ADC}"/>
          </ac:spMkLst>
        </pc:spChg>
        <pc:spChg chg="add mod">
          <ac:chgData name="Skyler Penny" userId="fa29d6f4-48a1-4478-9ac3-761a13c30644" providerId="ADAL" clId="{3BCE42C6-1713-4C96-9546-48B6257BFCCC}" dt="2021-11-18T20:08:54.179" v="1571" actId="1076"/>
          <ac:spMkLst>
            <pc:docMk/>
            <pc:sldMk cId="1589861749" sldId="274"/>
            <ac:spMk id="10" creationId="{A1ADD6BF-E219-4F53-A596-B5659098ED7E}"/>
          </ac:spMkLst>
        </pc:spChg>
        <pc:spChg chg="add mod">
          <ac:chgData name="Skyler Penny" userId="fa29d6f4-48a1-4478-9ac3-761a13c30644" providerId="ADAL" clId="{3BCE42C6-1713-4C96-9546-48B6257BFCCC}" dt="2021-11-18T20:08:19.716" v="1569" actId="1076"/>
          <ac:spMkLst>
            <pc:docMk/>
            <pc:sldMk cId="1589861749" sldId="274"/>
            <ac:spMk id="12" creationId="{E108FE3C-C87A-4FA3-9461-CDE862CDD21C}"/>
          </ac:spMkLst>
        </pc:spChg>
        <pc:graphicFrameChg chg="add mod modGraphic">
          <ac:chgData name="Skyler Penny" userId="fa29d6f4-48a1-4478-9ac3-761a13c30644" providerId="ADAL" clId="{3BCE42C6-1713-4C96-9546-48B6257BFCCC}" dt="2021-11-18T19:45:55.635" v="1057" actId="14100"/>
          <ac:graphicFrameMkLst>
            <pc:docMk/>
            <pc:sldMk cId="1589861749" sldId="274"/>
            <ac:graphicFrameMk id="4" creationId="{35923B9F-94BA-4614-A962-F92DADE5EA81}"/>
          </ac:graphicFrameMkLst>
        </pc:graphicFrameChg>
        <pc:picChg chg="add mod">
          <ac:chgData name="Skyler Penny" userId="fa29d6f4-48a1-4478-9ac3-761a13c30644" providerId="ADAL" clId="{3BCE42C6-1713-4C96-9546-48B6257BFCCC}" dt="2021-11-18T20:06:41.889" v="1502" actId="1076"/>
          <ac:picMkLst>
            <pc:docMk/>
            <pc:sldMk cId="1589861749" sldId="274"/>
            <ac:picMk id="7" creationId="{ED8187DA-3DAD-456D-962C-F4ABEC92D938}"/>
          </ac:picMkLst>
        </pc:picChg>
        <pc:picChg chg="add mod">
          <ac:chgData name="Skyler Penny" userId="fa29d6f4-48a1-4478-9ac3-761a13c30644" providerId="ADAL" clId="{3BCE42C6-1713-4C96-9546-48B6257BFCCC}" dt="2021-11-18T20:06:43.619" v="1503" actId="1076"/>
          <ac:picMkLst>
            <pc:docMk/>
            <pc:sldMk cId="1589861749" sldId="274"/>
            <ac:picMk id="9" creationId="{7587E257-A31C-4097-AD00-EDEB7A3CA1CE}"/>
          </ac:picMkLst>
        </pc:picChg>
        <pc:picChg chg="add mod">
          <ac:chgData name="Skyler Penny" userId="fa29d6f4-48a1-4478-9ac3-761a13c30644" providerId="ADAL" clId="{3BCE42C6-1713-4C96-9546-48B6257BFCCC}" dt="2021-11-18T03:23:18.710" v="829" actId="14100"/>
          <ac:picMkLst>
            <pc:docMk/>
            <pc:sldMk cId="1589861749" sldId="274"/>
            <ac:picMk id="1026" creationId="{B2554971-50DF-4ABC-AA8B-57C9E1C6E911}"/>
          </ac:picMkLst>
        </pc:picChg>
      </pc:sldChg>
      <pc:sldChg chg="addSp delSp modSp new mod">
        <pc:chgData name="Skyler Penny" userId="fa29d6f4-48a1-4478-9ac3-761a13c30644" providerId="ADAL" clId="{3BCE42C6-1713-4C96-9546-48B6257BFCCC}" dt="2021-11-19T03:07:25.930" v="3140" actId="20577"/>
        <pc:sldMkLst>
          <pc:docMk/>
          <pc:sldMk cId="909951461" sldId="275"/>
        </pc:sldMkLst>
        <pc:spChg chg="mod">
          <ac:chgData name="Skyler Penny" userId="fa29d6f4-48a1-4478-9ac3-761a13c30644" providerId="ADAL" clId="{3BCE42C6-1713-4C96-9546-48B6257BFCCC}" dt="2021-11-19T03:01:01.384" v="2895" actId="1076"/>
          <ac:spMkLst>
            <pc:docMk/>
            <pc:sldMk cId="909951461" sldId="275"/>
            <ac:spMk id="2" creationId="{DBEDD3F7-C1F4-4E67-8B9A-178763A69B30}"/>
          </ac:spMkLst>
        </pc:spChg>
        <pc:spChg chg="del">
          <ac:chgData name="Skyler Penny" userId="fa29d6f4-48a1-4478-9ac3-761a13c30644" providerId="ADAL" clId="{3BCE42C6-1713-4C96-9546-48B6257BFCCC}" dt="2021-11-18T03:16:39.803" v="666"/>
          <ac:spMkLst>
            <pc:docMk/>
            <pc:sldMk cId="909951461" sldId="275"/>
            <ac:spMk id="3" creationId="{B48731AC-D9C5-4CEA-B595-E5A52A9ECBAC}"/>
          </ac:spMkLst>
        </pc:spChg>
        <pc:spChg chg="add mod">
          <ac:chgData name="Skyler Penny" userId="fa29d6f4-48a1-4478-9ac3-761a13c30644" providerId="ADAL" clId="{3BCE42C6-1713-4C96-9546-48B6257BFCCC}" dt="2021-11-18T03:22:00.864" v="819"/>
          <ac:spMkLst>
            <pc:docMk/>
            <pc:sldMk cId="909951461" sldId="275"/>
            <ac:spMk id="5" creationId="{602B419E-D50A-4A8C-94F0-FD1FEB4EC698}"/>
          </ac:spMkLst>
        </pc:spChg>
        <pc:spChg chg="add mod">
          <ac:chgData name="Skyler Penny" userId="fa29d6f4-48a1-4478-9ac3-761a13c30644" providerId="ADAL" clId="{3BCE42C6-1713-4C96-9546-48B6257BFCCC}" dt="2021-11-19T03:07:25.930" v="3140" actId="20577"/>
          <ac:spMkLst>
            <pc:docMk/>
            <pc:sldMk cId="909951461" sldId="275"/>
            <ac:spMk id="7" creationId="{2F4B0A20-5164-447C-8D9D-A44AC1DC9C22}"/>
          </ac:spMkLst>
        </pc:spChg>
        <pc:picChg chg="add mod">
          <ac:chgData name="Skyler Penny" userId="fa29d6f4-48a1-4478-9ac3-761a13c30644" providerId="ADAL" clId="{3BCE42C6-1713-4C96-9546-48B6257BFCCC}" dt="2021-11-19T03:05:34.838" v="3016"/>
          <ac:picMkLst>
            <pc:docMk/>
            <pc:sldMk cId="909951461" sldId="275"/>
            <ac:picMk id="6" creationId="{D4716438-39D4-4403-9D50-D55DE3B72ADA}"/>
          </ac:picMkLst>
        </pc:picChg>
        <pc:picChg chg="add mod">
          <ac:chgData name="Skyler Penny" userId="fa29d6f4-48a1-4478-9ac3-761a13c30644" providerId="ADAL" clId="{3BCE42C6-1713-4C96-9546-48B6257BFCCC}" dt="2021-11-19T03:05:08.908" v="3015"/>
          <ac:picMkLst>
            <pc:docMk/>
            <pc:sldMk cId="909951461" sldId="275"/>
            <ac:picMk id="2050" creationId="{43C10541-78CE-4972-A014-45FF5675DF8A}"/>
          </ac:picMkLst>
        </pc:picChg>
      </pc:sldChg>
      <pc:sldChg chg="addSp delSp modSp new mod">
        <pc:chgData name="Skyler Penny" userId="fa29d6f4-48a1-4478-9ac3-761a13c30644" providerId="ADAL" clId="{3BCE42C6-1713-4C96-9546-48B6257BFCCC}" dt="2021-11-19T03:16:00.086" v="3654" actId="20577"/>
        <pc:sldMkLst>
          <pc:docMk/>
          <pc:sldMk cId="944333438" sldId="276"/>
        </pc:sldMkLst>
        <pc:spChg chg="mod">
          <ac:chgData name="Skyler Penny" userId="fa29d6f4-48a1-4478-9ac3-761a13c30644" providerId="ADAL" clId="{3BCE42C6-1713-4C96-9546-48B6257BFCCC}" dt="2021-11-18T03:35:16.208" v="900" actId="1076"/>
          <ac:spMkLst>
            <pc:docMk/>
            <pc:sldMk cId="944333438" sldId="276"/>
            <ac:spMk id="2" creationId="{C820FF34-D699-4D65-82DB-52AEF699CBB7}"/>
          </ac:spMkLst>
        </pc:spChg>
        <pc:spChg chg="add mod">
          <ac:chgData name="Skyler Penny" userId="fa29d6f4-48a1-4478-9ac3-761a13c30644" providerId="ADAL" clId="{3BCE42C6-1713-4C96-9546-48B6257BFCCC}" dt="2021-11-18T22:12:23.356" v="1819" actId="1076"/>
          <ac:spMkLst>
            <pc:docMk/>
            <pc:sldMk cId="944333438" sldId="276"/>
            <ac:spMk id="3" creationId="{77A0C427-3032-481E-A216-30ACED699006}"/>
          </ac:spMkLst>
        </pc:spChg>
        <pc:spChg chg="del">
          <ac:chgData name="Skyler Penny" userId="fa29d6f4-48a1-4478-9ac3-761a13c30644" providerId="ADAL" clId="{3BCE42C6-1713-4C96-9546-48B6257BFCCC}" dt="2021-11-18T03:27:05.888" v="841" actId="931"/>
          <ac:spMkLst>
            <pc:docMk/>
            <pc:sldMk cId="944333438" sldId="276"/>
            <ac:spMk id="3" creationId="{A1ABC63A-D7A5-4E52-8004-28A7F3126444}"/>
          </ac:spMkLst>
        </pc:spChg>
        <pc:spChg chg="add mod">
          <ac:chgData name="Skyler Penny" userId="fa29d6f4-48a1-4478-9ac3-761a13c30644" providerId="ADAL" clId="{3BCE42C6-1713-4C96-9546-48B6257BFCCC}" dt="2021-11-19T03:16:00.086" v="3654" actId="20577"/>
          <ac:spMkLst>
            <pc:docMk/>
            <pc:sldMk cId="944333438" sldId="276"/>
            <ac:spMk id="4" creationId="{6FB2BB5B-EF79-430D-99AB-E6BB6CEA20BF}"/>
          </ac:spMkLst>
        </pc:spChg>
        <pc:spChg chg="add del mod">
          <ac:chgData name="Skyler Penny" userId="fa29d6f4-48a1-4478-9ac3-761a13c30644" providerId="ADAL" clId="{3BCE42C6-1713-4C96-9546-48B6257BFCCC}" dt="2021-11-18T03:41:08.243" v="942" actId="478"/>
          <ac:spMkLst>
            <pc:docMk/>
            <pc:sldMk cId="944333438" sldId="276"/>
            <ac:spMk id="8" creationId="{715B61A4-5AB4-40D0-AABF-04E11C965A4A}"/>
          </ac:spMkLst>
        </pc:spChg>
        <pc:spChg chg="add mod">
          <ac:chgData name="Skyler Penny" userId="fa29d6f4-48a1-4478-9ac3-761a13c30644" providerId="ADAL" clId="{3BCE42C6-1713-4C96-9546-48B6257BFCCC}" dt="2021-11-18T22:12:11.617" v="1817" actId="1076"/>
          <ac:spMkLst>
            <pc:docMk/>
            <pc:sldMk cId="944333438" sldId="276"/>
            <ac:spMk id="8" creationId="{EF5CE2DC-68F0-4575-8ABA-06C6A4167EEE}"/>
          </ac:spMkLst>
        </pc:spChg>
        <pc:spChg chg="add mod">
          <ac:chgData name="Skyler Penny" userId="fa29d6f4-48a1-4478-9ac3-761a13c30644" providerId="ADAL" clId="{3BCE42C6-1713-4C96-9546-48B6257BFCCC}" dt="2021-11-18T22:35:37.963" v="2175" actId="1076"/>
          <ac:spMkLst>
            <pc:docMk/>
            <pc:sldMk cId="944333438" sldId="276"/>
            <ac:spMk id="9" creationId="{60520015-DE67-4FB7-95B6-E6918FBA0B54}"/>
          </ac:spMkLst>
        </pc:spChg>
        <pc:spChg chg="add mod">
          <ac:chgData name="Skyler Penny" userId="fa29d6f4-48a1-4478-9ac3-761a13c30644" providerId="ADAL" clId="{3BCE42C6-1713-4C96-9546-48B6257BFCCC}" dt="2021-11-18T04:37:25.715" v="980" actId="1035"/>
          <ac:spMkLst>
            <pc:docMk/>
            <pc:sldMk cId="944333438" sldId="276"/>
            <ac:spMk id="17" creationId="{7451DA6C-BB02-41A0-A91F-3D20E3E3EEAB}"/>
          </ac:spMkLst>
        </pc:spChg>
        <pc:graphicFrameChg chg="add mod">
          <ac:chgData name="Skyler Penny" userId="fa29d6f4-48a1-4478-9ac3-761a13c30644" providerId="ADAL" clId="{3BCE42C6-1713-4C96-9546-48B6257BFCCC}" dt="2021-11-18T03:31:33.259" v="883"/>
          <ac:graphicFrameMkLst>
            <pc:docMk/>
            <pc:sldMk cId="944333438" sldId="276"/>
            <ac:graphicFrameMk id="9" creationId="{45EE3EED-9685-4D52-A83F-8F986E9C1C1E}"/>
          </ac:graphicFrameMkLst>
        </pc:graphicFrameChg>
        <pc:picChg chg="add del mod">
          <ac:chgData name="Skyler Penny" userId="fa29d6f4-48a1-4478-9ac3-761a13c30644" providerId="ADAL" clId="{3BCE42C6-1713-4C96-9546-48B6257BFCCC}" dt="2021-11-18T03:41:27.524" v="948" actId="478"/>
          <ac:picMkLst>
            <pc:docMk/>
            <pc:sldMk cId="944333438" sldId="276"/>
            <ac:picMk id="4" creationId="{A864E88C-14B0-416F-96D9-DF2DDD5F09B0}"/>
          </ac:picMkLst>
        </pc:picChg>
        <pc:picChg chg="add del mod">
          <ac:chgData name="Skyler Penny" userId="fa29d6f4-48a1-4478-9ac3-761a13c30644" providerId="ADAL" clId="{3BCE42C6-1713-4C96-9546-48B6257BFCCC}" dt="2021-11-18T03:27:20.504" v="845" actId="478"/>
          <ac:picMkLst>
            <pc:docMk/>
            <pc:sldMk cId="944333438" sldId="276"/>
            <ac:picMk id="6" creationId="{96C3D069-9005-4CE2-9F6C-BA67469FA30A}"/>
          </ac:picMkLst>
        </pc:picChg>
        <pc:picChg chg="add del mod">
          <ac:chgData name="Skyler Penny" userId="fa29d6f4-48a1-4478-9ac3-761a13c30644" providerId="ADAL" clId="{3BCE42C6-1713-4C96-9546-48B6257BFCCC}" dt="2021-11-18T03:39:19.721" v="927" actId="478"/>
          <ac:picMkLst>
            <pc:docMk/>
            <pc:sldMk cId="944333438" sldId="276"/>
            <ac:picMk id="10" creationId="{40B712D4-E8BB-4560-ACEB-EA6103440469}"/>
          </ac:picMkLst>
        </pc:picChg>
        <pc:picChg chg="add mod modCrop">
          <ac:chgData name="Skyler Penny" userId="fa29d6f4-48a1-4478-9ac3-761a13c30644" providerId="ADAL" clId="{3BCE42C6-1713-4C96-9546-48B6257BFCCC}" dt="2021-11-18T22:12:29.101" v="1820" actId="1076"/>
          <ac:picMkLst>
            <pc:docMk/>
            <pc:sldMk cId="944333438" sldId="276"/>
            <ac:picMk id="12" creationId="{97C0CABA-E0F1-4B53-97DE-C9F0C63C7C57}"/>
          </ac:picMkLst>
        </pc:picChg>
        <pc:picChg chg="add mod">
          <ac:chgData name="Skyler Penny" userId="fa29d6f4-48a1-4478-9ac3-761a13c30644" providerId="ADAL" clId="{3BCE42C6-1713-4C96-9546-48B6257BFCCC}" dt="2021-11-18T03:41:54.377" v="957" actId="14100"/>
          <ac:picMkLst>
            <pc:docMk/>
            <pc:sldMk cId="944333438" sldId="276"/>
            <ac:picMk id="14" creationId="{74F1DBD8-E74B-4EA5-848C-7D8BF5757AFD}"/>
          </ac:picMkLst>
        </pc:picChg>
        <pc:picChg chg="add mod">
          <ac:chgData name="Skyler Penny" userId="fa29d6f4-48a1-4478-9ac3-761a13c30644" providerId="ADAL" clId="{3BCE42C6-1713-4C96-9546-48B6257BFCCC}" dt="2021-11-18T03:41:41.713" v="952" actId="1076"/>
          <ac:picMkLst>
            <pc:docMk/>
            <pc:sldMk cId="944333438" sldId="276"/>
            <ac:picMk id="16" creationId="{A6389C5A-8AD5-491E-A470-65513C6AE6DC}"/>
          </ac:picMkLst>
        </pc:picChg>
      </pc:sldChg>
      <pc:sldChg chg="addSp delSp modSp new mod">
        <pc:chgData name="Skyler Penny" userId="fa29d6f4-48a1-4478-9ac3-761a13c30644" providerId="ADAL" clId="{3BCE42C6-1713-4C96-9546-48B6257BFCCC}" dt="2021-11-19T02:59:01.363" v="2894" actId="1076"/>
        <pc:sldMkLst>
          <pc:docMk/>
          <pc:sldMk cId="1907996314" sldId="277"/>
        </pc:sldMkLst>
        <pc:spChg chg="mod">
          <ac:chgData name="Skyler Penny" userId="fa29d6f4-48a1-4478-9ac3-761a13c30644" providerId="ADAL" clId="{3BCE42C6-1713-4C96-9546-48B6257BFCCC}" dt="2021-11-18T03:37:21.305" v="914" actId="1076"/>
          <ac:spMkLst>
            <pc:docMk/>
            <pc:sldMk cId="1907996314" sldId="277"/>
            <ac:spMk id="2" creationId="{ECF2DEDA-2A02-4B7A-B8B5-94DC0151DBA4}"/>
          </ac:spMkLst>
        </pc:spChg>
        <pc:spChg chg="add mod">
          <ac:chgData name="Skyler Penny" userId="fa29d6f4-48a1-4478-9ac3-761a13c30644" providerId="ADAL" clId="{3BCE42C6-1713-4C96-9546-48B6257BFCCC}" dt="2021-11-18T22:09:00.380" v="1701" actId="1076"/>
          <ac:spMkLst>
            <pc:docMk/>
            <pc:sldMk cId="1907996314" sldId="277"/>
            <ac:spMk id="3" creationId="{0659E0CA-6C26-4D9C-A93F-E19E1ED3B3CB}"/>
          </ac:spMkLst>
        </pc:spChg>
        <pc:spChg chg="del">
          <ac:chgData name="Skyler Penny" userId="fa29d6f4-48a1-4478-9ac3-761a13c30644" providerId="ADAL" clId="{3BCE42C6-1713-4C96-9546-48B6257BFCCC}" dt="2021-11-18T03:37:08.185" v="910"/>
          <ac:spMkLst>
            <pc:docMk/>
            <pc:sldMk cId="1907996314" sldId="277"/>
            <ac:spMk id="3" creationId="{5CA011D0-753B-4E9C-AFCF-540EC54FF4E7}"/>
          </ac:spMkLst>
        </pc:spChg>
        <pc:spChg chg="add del">
          <ac:chgData name="Skyler Penny" userId="fa29d6f4-48a1-4478-9ac3-761a13c30644" providerId="ADAL" clId="{3BCE42C6-1713-4C96-9546-48B6257BFCCC}" dt="2021-11-18T03:36:58.873" v="908" actId="22"/>
          <ac:spMkLst>
            <pc:docMk/>
            <pc:sldMk cId="1907996314" sldId="277"/>
            <ac:spMk id="5" creationId="{64E7A077-2328-4718-80D5-711E3350D4B2}"/>
          </ac:spMkLst>
        </pc:spChg>
        <pc:spChg chg="add mod">
          <ac:chgData name="Skyler Penny" userId="fa29d6f4-48a1-4478-9ac3-761a13c30644" providerId="ADAL" clId="{3BCE42C6-1713-4C96-9546-48B6257BFCCC}" dt="2021-11-18T04:37:27.972" v="981"/>
          <ac:spMkLst>
            <pc:docMk/>
            <pc:sldMk cId="1907996314" sldId="277"/>
            <ac:spMk id="9" creationId="{4C478A04-6B51-4A1D-A715-CA191E2A7B7A}"/>
          </ac:spMkLst>
        </pc:spChg>
        <pc:spChg chg="add mod">
          <ac:chgData name="Skyler Penny" userId="fa29d6f4-48a1-4478-9ac3-761a13c30644" providerId="ADAL" clId="{3BCE42C6-1713-4C96-9546-48B6257BFCCC}" dt="2021-11-18T22:09:31.086" v="1707" actId="1076"/>
          <ac:spMkLst>
            <pc:docMk/>
            <pc:sldMk cId="1907996314" sldId="277"/>
            <ac:spMk id="13" creationId="{2287C3B3-63E3-472E-8F88-5F1A573966FC}"/>
          </ac:spMkLst>
        </pc:spChg>
        <pc:graphicFrameChg chg="add mod">
          <ac:chgData name="Skyler Penny" userId="fa29d6f4-48a1-4478-9ac3-761a13c30644" providerId="ADAL" clId="{3BCE42C6-1713-4C96-9546-48B6257BFCCC}" dt="2021-11-18T03:38:06.271" v="918"/>
          <ac:graphicFrameMkLst>
            <pc:docMk/>
            <pc:sldMk cId="1907996314" sldId="277"/>
            <ac:graphicFrameMk id="7" creationId="{62F73732-5359-463E-9816-FE3CA651AEEE}"/>
          </ac:graphicFrameMkLst>
        </pc:graphicFrameChg>
        <pc:picChg chg="add mod modCrop">
          <ac:chgData name="Skyler Penny" userId="fa29d6f4-48a1-4478-9ac3-761a13c30644" providerId="ADAL" clId="{3BCE42C6-1713-4C96-9546-48B6257BFCCC}" dt="2021-11-18T22:09:24.818" v="1706" actId="732"/>
          <ac:picMkLst>
            <pc:docMk/>
            <pc:sldMk cId="1907996314" sldId="277"/>
            <ac:picMk id="6" creationId="{0D0421A1-22B0-4B87-AD13-EB9E8894FA61}"/>
          </ac:picMkLst>
        </pc:picChg>
        <pc:picChg chg="add mod">
          <ac:chgData name="Skyler Penny" userId="fa29d6f4-48a1-4478-9ac3-761a13c30644" providerId="ADAL" clId="{3BCE42C6-1713-4C96-9546-48B6257BFCCC}" dt="2021-11-19T02:58:56.784" v="2893" actId="1076"/>
          <ac:picMkLst>
            <pc:docMk/>
            <pc:sldMk cId="1907996314" sldId="277"/>
            <ac:picMk id="7" creationId="{DDDC5EA9-C564-4AB9-A62A-C6E4C06485EB}"/>
          </ac:picMkLst>
        </pc:picChg>
        <pc:picChg chg="add mod modCrop">
          <ac:chgData name="Skyler Penny" userId="fa29d6f4-48a1-4478-9ac3-761a13c30644" providerId="ADAL" clId="{3BCE42C6-1713-4C96-9546-48B6257BFCCC}" dt="2021-11-18T22:08:52.984" v="1700" actId="732"/>
          <ac:picMkLst>
            <pc:docMk/>
            <pc:sldMk cId="1907996314" sldId="277"/>
            <ac:picMk id="8" creationId="{2DEBE04F-7A79-4AD2-BE18-4584AE135DA4}"/>
          </ac:picMkLst>
        </pc:picChg>
        <pc:picChg chg="add mod">
          <ac:chgData name="Skyler Penny" userId="fa29d6f4-48a1-4478-9ac3-761a13c30644" providerId="ADAL" clId="{3BCE42C6-1713-4C96-9546-48B6257BFCCC}" dt="2021-11-19T02:59:01.363" v="2894" actId="1076"/>
          <ac:picMkLst>
            <pc:docMk/>
            <pc:sldMk cId="1907996314" sldId="277"/>
            <ac:picMk id="10" creationId="{FDA234AB-8E59-4558-95AA-ABB660D48984}"/>
          </ac:picMkLst>
        </pc:picChg>
        <pc:picChg chg="add mod">
          <ac:chgData name="Skyler Penny" userId="fa29d6f4-48a1-4478-9ac3-761a13c30644" providerId="ADAL" clId="{3BCE42C6-1713-4C96-9546-48B6257BFCCC}" dt="2021-11-19T02:58:55.120" v="2892" actId="1076"/>
          <ac:picMkLst>
            <pc:docMk/>
            <pc:sldMk cId="1907996314" sldId="277"/>
            <ac:picMk id="11" creationId="{B8ECCDBA-09D1-467C-A7A9-16DE18D79017}"/>
          </ac:picMkLst>
        </pc:picChg>
        <pc:picChg chg="add mod">
          <ac:chgData name="Skyler Penny" userId="fa29d6f4-48a1-4478-9ac3-761a13c30644" providerId="ADAL" clId="{3BCE42C6-1713-4C96-9546-48B6257BFCCC}" dt="2021-11-19T02:58:53.344" v="2891" actId="1076"/>
          <ac:picMkLst>
            <pc:docMk/>
            <pc:sldMk cId="1907996314" sldId="277"/>
            <ac:picMk id="12" creationId="{E29079AE-EE4E-4F06-9DDC-83BDADC59468}"/>
          </ac:picMkLst>
        </pc:picChg>
      </pc:sldChg>
      <pc:sldChg chg="modSp new mod">
        <pc:chgData name="Skyler Penny" userId="fa29d6f4-48a1-4478-9ac3-761a13c30644" providerId="ADAL" clId="{3BCE42C6-1713-4C96-9546-48B6257BFCCC}" dt="2021-11-18T19:57:40.685" v="1499" actId="20577"/>
        <pc:sldMkLst>
          <pc:docMk/>
          <pc:sldMk cId="2145338915" sldId="278"/>
        </pc:sldMkLst>
        <pc:spChg chg="mod">
          <ac:chgData name="Skyler Penny" userId="fa29d6f4-48a1-4478-9ac3-761a13c30644" providerId="ADAL" clId="{3BCE42C6-1713-4C96-9546-48B6257BFCCC}" dt="2021-11-18T19:57:40.685" v="1499" actId="20577"/>
          <ac:spMkLst>
            <pc:docMk/>
            <pc:sldMk cId="2145338915" sldId="278"/>
            <ac:spMk id="2" creationId="{F25BAAF5-4132-4A65-8866-1FD281FDA205}"/>
          </ac:spMkLst>
        </pc:spChg>
      </pc:sldChg>
      <pc:sldChg chg="addSp modSp mod">
        <pc:chgData name="Skyler Penny" userId="fa29d6f4-48a1-4478-9ac3-761a13c30644" providerId="ADAL" clId="{3BCE42C6-1713-4C96-9546-48B6257BFCCC}" dt="2021-11-19T03:31:14.321" v="3852" actId="20577"/>
        <pc:sldMkLst>
          <pc:docMk/>
          <pc:sldMk cId="2356488419" sldId="278"/>
        </pc:sldMkLst>
        <pc:spChg chg="add mod">
          <ac:chgData name="Skyler Penny" userId="fa29d6f4-48a1-4478-9ac3-761a13c30644" providerId="ADAL" clId="{3BCE42C6-1713-4C96-9546-48B6257BFCCC}" dt="2021-11-19T03:31:14.321" v="3852" actId="20577"/>
          <ac:spMkLst>
            <pc:docMk/>
            <pc:sldMk cId="2356488419" sldId="278"/>
            <ac:spMk id="6" creationId="{1411CE28-FE5F-4910-B7D8-E0AA3D5AC741}"/>
          </ac:spMkLst>
        </pc:spChg>
        <pc:picChg chg="mod">
          <ac:chgData name="Skyler Penny" userId="fa29d6f4-48a1-4478-9ac3-761a13c30644" providerId="ADAL" clId="{3BCE42C6-1713-4C96-9546-48B6257BFCCC}" dt="2021-11-19T03:31:00.630" v="3846" actId="1076"/>
          <ac:picMkLst>
            <pc:docMk/>
            <pc:sldMk cId="2356488419" sldId="278"/>
            <ac:picMk id="1026" creationId="{DFA31176-B380-4F01-BAC2-7CF9751E1F73}"/>
          </ac:picMkLst>
        </pc:picChg>
        <pc:picChg chg="mod">
          <ac:chgData name="Skyler Penny" userId="fa29d6f4-48a1-4478-9ac3-761a13c30644" providerId="ADAL" clId="{3BCE42C6-1713-4C96-9546-48B6257BFCCC}" dt="2021-11-19T03:31:01.945" v="3847" actId="1076"/>
          <ac:picMkLst>
            <pc:docMk/>
            <pc:sldMk cId="2356488419" sldId="278"/>
            <ac:picMk id="1028" creationId="{59F5C6C3-B646-4216-B10D-E0A12F5957D0}"/>
          </ac:picMkLst>
        </pc:picChg>
      </pc:sldChg>
      <pc:sldChg chg="addSp delSp modSp mod">
        <pc:chgData name="Skyler Penny" userId="fa29d6f4-48a1-4478-9ac3-761a13c30644" providerId="ADAL" clId="{3BCE42C6-1713-4C96-9546-48B6257BFCCC}" dt="2021-11-19T03:08:55.942" v="3142" actId="255"/>
        <pc:sldMkLst>
          <pc:docMk/>
          <pc:sldMk cId="2145338915" sldId="279"/>
        </pc:sldMkLst>
        <pc:spChg chg="del mod">
          <ac:chgData name="Skyler Penny" userId="fa29d6f4-48a1-4478-9ac3-761a13c30644" providerId="ADAL" clId="{3BCE42C6-1713-4C96-9546-48B6257BFCCC}" dt="2021-11-18T20:24:42.064" v="1595" actId="478"/>
          <ac:spMkLst>
            <pc:docMk/>
            <pc:sldMk cId="2145338915" sldId="279"/>
            <ac:spMk id="2" creationId="{F25BAAF5-4132-4A65-8866-1FD281FDA205}"/>
          </ac:spMkLst>
        </pc:spChg>
        <pc:spChg chg="mod">
          <ac:chgData name="Skyler Penny" userId="fa29d6f4-48a1-4478-9ac3-761a13c30644" providerId="ADAL" clId="{3BCE42C6-1713-4C96-9546-48B6257BFCCC}" dt="2021-11-19T03:08:55.942" v="3142" actId="255"/>
          <ac:spMkLst>
            <pc:docMk/>
            <pc:sldMk cId="2145338915" sldId="279"/>
            <ac:spMk id="3" creationId="{6530B802-CFF1-48BB-B73C-38B317B8FCB8}"/>
          </ac:spMkLst>
        </pc:spChg>
        <pc:spChg chg="add mod">
          <ac:chgData name="Skyler Penny" userId="fa29d6f4-48a1-4478-9ac3-761a13c30644" providerId="ADAL" clId="{3BCE42C6-1713-4C96-9546-48B6257BFCCC}" dt="2021-11-18T20:24:51.292" v="1608" actId="20577"/>
          <ac:spMkLst>
            <pc:docMk/>
            <pc:sldMk cId="2145338915" sldId="279"/>
            <ac:spMk id="4" creationId="{B31AC9BA-5CE5-4DE6-9EA5-1630D265FCEB}"/>
          </ac:spMkLst>
        </pc:spChg>
        <pc:picChg chg="add del mod">
          <ac:chgData name="Skyler Penny" userId="fa29d6f4-48a1-4478-9ac3-761a13c30644" providerId="ADAL" clId="{3BCE42C6-1713-4C96-9546-48B6257BFCCC}" dt="2021-11-18T20:24:42.064" v="1595" actId="478"/>
          <ac:picMkLst>
            <pc:docMk/>
            <pc:sldMk cId="2145338915" sldId="279"/>
            <ac:picMk id="1026" creationId="{671EC885-14AB-4D9F-BDA1-435BB377BBE4}"/>
          </ac:picMkLst>
        </pc:picChg>
        <pc:picChg chg="add mod">
          <ac:chgData name="Skyler Penny" userId="fa29d6f4-48a1-4478-9ac3-761a13c30644" providerId="ADAL" clId="{3BCE42C6-1713-4C96-9546-48B6257BFCCC}" dt="2021-11-18T20:24:47.644" v="1598" actId="1076"/>
          <ac:picMkLst>
            <pc:docMk/>
            <pc:sldMk cId="2145338915" sldId="279"/>
            <ac:picMk id="1028" creationId="{628162FA-90CD-4E6F-AACE-89C773E7912E}"/>
          </ac:picMkLst>
        </pc:picChg>
      </pc:sldChg>
    </pc:docChg>
  </pc:docChgLst>
  <pc:docChgLst>
    <pc:chgData name="Luis Omar Castaneda" userId="S::loc24@nau.edu::3ca7ad59-1135-4238-8844-6a9d1b4d7329" providerId="AD" clId="Web-{0CD3903E-B88D-4F1D-8DB4-FED442CDC3F4}"/>
    <pc:docChg chg="modSld">
      <pc:chgData name="Luis Omar Castaneda" userId="S::loc24@nau.edu::3ca7ad59-1135-4238-8844-6a9d1b4d7329" providerId="AD" clId="Web-{0CD3903E-B88D-4F1D-8DB4-FED442CDC3F4}" dt="2021-11-19T06:50:10.031" v="741" actId="20577"/>
      <pc:docMkLst>
        <pc:docMk/>
      </pc:docMkLst>
      <pc:sldChg chg="addSp modSp">
        <pc:chgData name="Luis Omar Castaneda" userId="S::loc24@nau.edu::3ca7ad59-1135-4238-8844-6a9d1b4d7329" providerId="AD" clId="Web-{0CD3903E-B88D-4F1D-8DB4-FED442CDC3F4}" dt="2021-11-19T06:39:59.006" v="676" actId="1076"/>
        <pc:sldMkLst>
          <pc:docMk/>
          <pc:sldMk cId="3004709396" sldId="257"/>
        </pc:sldMkLst>
        <pc:spChg chg="add mod">
          <ac:chgData name="Luis Omar Castaneda" userId="S::loc24@nau.edu::3ca7ad59-1135-4238-8844-6a9d1b4d7329" providerId="AD" clId="Web-{0CD3903E-B88D-4F1D-8DB4-FED442CDC3F4}" dt="2021-11-19T06:39:59.006" v="676" actId="1076"/>
          <ac:spMkLst>
            <pc:docMk/>
            <pc:sldMk cId="3004709396" sldId="257"/>
            <ac:spMk id="5" creationId="{5CFA8C20-DEA9-4ACD-A66C-6E5283013000}"/>
          </ac:spMkLst>
        </pc:spChg>
      </pc:sldChg>
      <pc:sldChg chg="addSp modSp">
        <pc:chgData name="Luis Omar Castaneda" userId="S::loc24@nau.edu::3ca7ad59-1135-4238-8844-6a9d1b4d7329" providerId="AD" clId="Web-{0CD3903E-B88D-4F1D-8DB4-FED442CDC3F4}" dt="2021-11-19T06:30:42.061" v="519" actId="20577"/>
        <pc:sldMkLst>
          <pc:docMk/>
          <pc:sldMk cId="174919601" sldId="258"/>
        </pc:sldMkLst>
        <pc:spChg chg="add mod">
          <ac:chgData name="Luis Omar Castaneda" userId="S::loc24@nau.edu::3ca7ad59-1135-4238-8844-6a9d1b4d7329" providerId="AD" clId="Web-{0CD3903E-B88D-4F1D-8DB4-FED442CDC3F4}" dt="2021-11-19T06:30:42.061" v="519" actId="20577"/>
          <ac:spMkLst>
            <pc:docMk/>
            <pc:sldMk cId="174919601" sldId="258"/>
            <ac:spMk id="5" creationId="{39208131-89F4-457E-AFF0-DA185B47AD6B}"/>
          </ac:spMkLst>
        </pc:spChg>
      </pc:sldChg>
      <pc:sldChg chg="addSp modSp">
        <pc:chgData name="Luis Omar Castaneda" userId="S::loc24@nau.edu::3ca7ad59-1135-4238-8844-6a9d1b4d7329" providerId="AD" clId="Web-{0CD3903E-B88D-4F1D-8DB4-FED442CDC3F4}" dt="2021-11-19T06:50:10.031" v="741" actId="20577"/>
        <pc:sldMkLst>
          <pc:docMk/>
          <pc:sldMk cId="3868952429" sldId="264"/>
        </pc:sldMkLst>
        <pc:spChg chg="mod">
          <ac:chgData name="Luis Omar Castaneda" userId="S::loc24@nau.edu::3ca7ad59-1135-4238-8844-6a9d1b4d7329" providerId="AD" clId="Web-{0CD3903E-B88D-4F1D-8DB4-FED442CDC3F4}" dt="2021-11-19T06:50:10.031" v="741" actId="20577"/>
          <ac:spMkLst>
            <pc:docMk/>
            <pc:sldMk cId="3868952429" sldId="264"/>
            <ac:spMk id="3" creationId="{51435A94-FB36-4A25-85F4-781F2235C493}"/>
          </ac:spMkLst>
        </pc:spChg>
        <pc:spChg chg="add mod">
          <ac:chgData name="Luis Omar Castaneda" userId="S::loc24@nau.edu::3ca7ad59-1135-4238-8844-6a9d1b4d7329" providerId="AD" clId="Web-{0CD3903E-B88D-4F1D-8DB4-FED442CDC3F4}" dt="2021-11-19T06:40:09.584" v="678" actId="1076"/>
          <ac:spMkLst>
            <pc:docMk/>
            <pc:sldMk cId="3868952429" sldId="264"/>
            <ac:spMk id="4" creationId="{9890A3AE-BFC4-4951-9AD3-D57F930260BB}"/>
          </ac:spMkLst>
        </pc:spChg>
        <pc:spChg chg="add mod">
          <ac:chgData name="Luis Omar Castaneda" userId="S::loc24@nau.edu::3ca7ad59-1135-4238-8844-6a9d1b4d7329" providerId="AD" clId="Web-{0CD3903E-B88D-4F1D-8DB4-FED442CDC3F4}" dt="2021-11-19T06:48:18.680" v="738" actId="20577"/>
          <ac:spMkLst>
            <pc:docMk/>
            <pc:sldMk cId="3868952429" sldId="264"/>
            <ac:spMk id="6" creationId="{D7313F0E-60BC-433F-86AD-9AACBBA06E30}"/>
          </ac:spMkLst>
        </pc:spChg>
      </pc:sldChg>
      <pc:sldChg chg="addSp modSp">
        <pc:chgData name="Luis Omar Castaneda" userId="S::loc24@nau.edu::3ca7ad59-1135-4238-8844-6a9d1b4d7329" providerId="AD" clId="Web-{0CD3903E-B88D-4F1D-8DB4-FED442CDC3F4}" dt="2021-11-19T06:46:05.218" v="694" actId="20577"/>
        <pc:sldMkLst>
          <pc:docMk/>
          <pc:sldMk cId="3527317980" sldId="265"/>
        </pc:sldMkLst>
        <pc:spChg chg="add mod">
          <ac:chgData name="Luis Omar Castaneda" userId="S::loc24@nau.edu::3ca7ad59-1135-4238-8844-6a9d1b4d7329" providerId="AD" clId="Web-{0CD3903E-B88D-4F1D-8DB4-FED442CDC3F4}" dt="2021-11-19T06:46:05.218" v="694" actId="20577"/>
          <ac:spMkLst>
            <pc:docMk/>
            <pc:sldMk cId="3527317980" sldId="265"/>
            <ac:spMk id="5" creationId="{96217025-6FA8-4CD5-8E40-E2860AEEEE44}"/>
          </ac:spMkLst>
        </pc:spChg>
      </pc:sldChg>
      <pc:sldChg chg="addSp delSp modSp">
        <pc:chgData name="Luis Omar Castaneda" userId="S::loc24@nau.edu::3ca7ad59-1135-4238-8844-6a9d1b4d7329" providerId="AD" clId="Web-{0CD3903E-B88D-4F1D-8DB4-FED442CDC3F4}" dt="2021-11-19T06:47:22.379" v="726" actId="20577"/>
        <pc:sldMkLst>
          <pc:docMk/>
          <pc:sldMk cId="1372101925" sldId="266"/>
        </pc:sldMkLst>
        <pc:spChg chg="del">
          <ac:chgData name="Luis Omar Castaneda" userId="S::loc24@nau.edu::3ca7ad59-1135-4238-8844-6a9d1b4d7329" providerId="AD" clId="Web-{0CD3903E-B88D-4F1D-8DB4-FED442CDC3F4}" dt="2021-11-19T06:30:10.950" v="500"/>
          <ac:spMkLst>
            <pc:docMk/>
            <pc:sldMk cId="1372101925" sldId="266"/>
            <ac:spMk id="3" creationId="{9F4E9D0A-1031-4022-90C1-21194DC2201A}"/>
          </ac:spMkLst>
        </pc:spChg>
        <pc:spChg chg="add mod">
          <ac:chgData name="Luis Omar Castaneda" userId="S::loc24@nau.edu::3ca7ad59-1135-4238-8844-6a9d1b4d7329" providerId="AD" clId="Web-{0CD3903E-B88D-4F1D-8DB4-FED442CDC3F4}" dt="2021-11-19T06:47:22.379" v="726" actId="20577"/>
          <ac:spMkLst>
            <pc:docMk/>
            <pc:sldMk cId="1372101925" sldId="266"/>
            <ac:spMk id="5" creationId="{901715B3-57D9-48AC-A348-99BBFA4E32B9}"/>
          </ac:spMkLst>
        </pc:spChg>
        <pc:spChg chg="add mod">
          <ac:chgData name="Luis Omar Castaneda" userId="S::loc24@nau.edu::3ca7ad59-1135-4238-8844-6a9d1b4d7329" providerId="AD" clId="Web-{0CD3903E-B88D-4F1D-8DB4-FED442CDC3F4}" dt="2021-11-19T06:30:10.950" v="500"/>
          <ac:spMkLst>
            <pc:docMk/>
            <pc:sldMk cId="1372101925" sldId="266"/>
            <ac:spMk id="9" creationId="{A745B0A7-00EE-4C97-A3AF-9FE7E2465F03}"/>
          </ac:spMkLst>
        </pc:spChg>
        <pc:spChg chg="add mod">
          <ac:chgData name="Luis Omar Castaneda" userId="S::loc24@nau.edu::3ca7ad59-1135-4238-8844-6a9d1b4d7329" providerId="AD" clId="Web-{0CD3903E-B88D-4F1D-8DB4-FED442CDC3F4}" dt="2021-11-19T06:37:48.200" v="670" actId="20577"/>
          <ac:spMkLst>
            <pc:docMk/>
            <pc:sldMk cId="1372101925" sldId="266"/>
            <ac:spMk id="11" creationId="{54A14C5A-8250-4312-B004-C6EF571EB3A5}"/>
          </ac:spMkLst>
        </pc:spChg>
        <pc:picChg chg="mod">
          <ac:chgData name="Luis Omar Castaneda" userId="S::loc24@nau.edu::3ca7ad59-1135-4238-8844-6a9d1b4d7329" providerId="AD" clId="Web-{0CD3903E-B88D-4F1D-8DB4-FED442CDC3F4}" dt="2021-11-19T06:19:42.720" v="369" actId="1076"/>
          <ac:picMkLst>
            <pc:docMk/>
            <pc:sldMk cId="1372101925" sldId="266"/>
            <ac:picMk id="7" creationId="{A5701598-D019-0848-93A6-CFACA9AE7927}"/>
          </ac:picMkLst>
        </pc:picChg>
      </pc:sldChg>
      <pc:sldChg chg="addSp modSp">
        <pc:chgData name="Luis Omar Castaneda" userId="S::loc24@nau.edu::3ca7ad59-1135-4238-8844-6a9d1b4d7329" providerId="AD" clId="Web-{0CD3903E-B88D-4F1D-8DB4-FED442CDC3F4}" dt="2021-11-19T06:37:13.166" v="660" actId="20577"/>
        <pc:sldMkLst>
          <pc:docMk/>
          <pc:sldMk cId="604784480" sldId="267"/>
        </pc:sldMkLst>
        <pc:spChg chg="add mod">
          <ac:chgData name="Luis Omar Castaneda" userId="S::loc24@nau.edu::3ca7ad59-1135-4238-8844-6a9d1b4d7329" providerId="AD" clId="Web-{0CD3903E-B88D-4F1D-8DB4-FED442CDC3F4}" dt="2021-11-19T06:37:13.166" v="660" actId="20577"/>
          <ac:spMkLst>
            <pc:docMk/>
            <pc:sldMk cId="604784480" sldId="267"/>
            <ac:spMk id="6" creationId="{67BE4964-1A02-4C1D-AC1E-1717860C8FCC}"/>
          </ac:spMkLst>
        </pc:spChg>
      </pc:sldChg>
      <pc:sldChg chg="addSp modSp">
        <pc:chgData name="Luis Omar Castaneda" userId="S::loc24@nau.edu::3ca7ad59-1135-4238-8844-6a9d1b4d7329" providerId="AD" clId="Web-{0CD3903E-B88D-4F1D-8DB4-FED442CDC3F4}" dt="2021-11-19T06:47:46.100" v="732" actId="20577"/>
        <pc:sldMkLst>
          <pc:docMk/>
          <pc:sldMk cId="950962958" sldId="268"/>
        </pc:sldMkLst>
        <pc:spChg chg="add mod">
          <ac:chgData name="Luis Omar Castaneda" userId="S::loc24@nau.edu::3ca7ad59-1135-4238-8844-6a9d1b4d7329" providerId="AD" clId="Web-{0CD3903E-B88D-4F1D-8DB4-FED442CDC3F4}" dt="2021-11-19T06:47:46.100" v="732" actId="20577"/>
          <ac:spMkLst>
            <pc:docMk/>
            <pc:sldMk cId="950962958" sldId="268"/>
            <ac:spMk id="5" creationId="{310F185D-AB90-4871-B6CE-96CDC639B93A}"/>
          </ac:spMkLst>
        </pc:spChg>
      </pc:sldChg>
      <pc:sldChg chg="addSp modSp">
        <pc:chgData name="Luis Omar Castaneda" userId="S::loc24@nau.edu::3ca7ad59-1135-4238-8844-6a9d1b4d7329" providerId="AD" clId="Web-{0CD3903E-B88D-4F1D-8DB4-FED442CDC3F4}" dt="2021-11-19T06:27:52.597" v="488" actId="20577"/>
        <pc:sldMkLst>
          <pc:docMk/>
          <pc:sldMk cId="2547073913" sldId="269"/>
        </pc:sldMkLst>
        <pc:spChg chg="add mod">
          <ac:chgData name="Luis Omar Castaneda" userId="S::loc24@nau.edu::3ca7ad59-1135-4238-8844-6a9d1b4d7329" providerId="AD" clId="Web-{0CD3903E-B88D-4F1D-8DB4-FED442CDC3F4}" dt="2021-11-19T05:59:42.341" v="83" actId="20577"/>
          <ac:spMkLst>
            <pc:docMk/>
            <pc:sldMk cId="2547073913" sldId="269"/>
            <ac:spMk id="3" creationId="{82F8352A-08CA-45CA-8464-C9D7948F7164}"/>
          </ac:spMkLst>
        </pc:spChg>
        <pc:spChg chg="add mod">
          <ac:chgData name="Luis Omar Castaneda" userId="S::loc24@nau.edu::3ca7ad59-1135-4238-8844-6a9d1b4d7329" providerId="AD" clId="Web-{0CD3903E-B88D-4F1D-8DB4-FED442CDC3F4}" dt="2021-11-19T06:27:52.597" v="488" actId="20577"/>
          <ac:spMkLst>
            <pc:docMk/>
            <pc:sldMk cId="2547073913" sldId="269"/>
            <ac:spMk id="4" creationId="{C168510C-9517-4761-82B9-FD29D22B7506}"/>
          </ac:spMkLst>
        </pc:spChg>
        <pc:graphicFrameChg chg="mod modGraphic">
          <ac:chgData name="Luis Omar Castaneda" userId="S::loc24@nau.edu::3ca7ad59-1135-4238-8844-6a9d1b4d7329" providerId="AD" clId="Web-{0CD3903E-B88D-4F1D-8DB4-FED442CDC3F4}" dt="2021-11-19T06:17:41.337" v="282" actId="1076"/>
          <ac:graphicFrameMkLst>
            <pc:docMk/>
            <pc:sldMk cId="2547073913" sldId="269"/>
            <ac:graphicFrameMk id="5" creationId="{EA25D803-60AE-4E1E-A895-89AC3AEC7508}"/>
          </ac:graphicFrameMkLst>
        </pc:graphicFrameChg>
      </pc:sldChg>
      <pc:sldChg chg="addSp modSp">
        <pc:chgData name="Luis Omar Castaneda" userId="S::loc24@nau.edu::3ca7ad59-1135-4238-8844-6a9d1b4d7329" providerId="AD" clId="Web-{0CD3903E-B88D-4F1D-8DB4-FED442CDC3F4}" dt="2021-11-19T06:03:20.996" v="165" actId="20577"/>
        <pc:sldMkLst>
          <pc:docMk/>
          <pc:sldMk cId="1046864482" sldId="270"/>
        </pc:sldMkLst>
        <pc:spChg chg="add mod">
          <ac:chgData name="Luis Omar Castaneda" userId="S::loc24@nau.edu::3ca7ad59-1135-4238-8844-6a9d1b4d7329" providerId="AD" clId="Web-{0CD3903E-B88D-4F1D-8DB4-FED442CDC3F4}" dt="2021-11-19T05:59:51.951" v="95" actId="20577"/>
          <ac:spMkLst>
            <pc:docMk/>
            <pc:sldMk cId="1046864482" sldId="270"/>
            <ac:spMk id="4" creationId="{B6C70E53-11EB-46A7-8B1E-E160BE79BF44}"/>
          </ac:spMkLst>
        </pc:spChg>
        <pc:spChg chg="mod">
          <ac:chgData name="Luis Omar Castaneda" userId="S::loc24@nau.edu::3ca7ad59-1135-4238-8844-6a9d1b4d7329" providerId="AD" clId="Web-{0CD3903E-B88D-4F1D-8DB4-FED442CDC3F4}" dt="2021-11-19T06:03:20.996" v="165" actId="20577"/>
          <ac:spMkLst>
            <pc:docMk/>
            <pc:sldMk cId="1046864482" sldId="270"/>
            <ac:spMk id="6" creationId="{1841BB93-C713-41C2-B6C0-5342D4D3AC76}"/>
          </ac:spMkLst>
        </pc:spChg>
      </pc:sldChg>
      <pc:sldChg chg="addSp delSp modSp">
        <pc:chgData name="Luis Omar Castaneda" userId="S::loc24@nau.edu::3ca7ad59-1135-4238-8844-6a9d1b4d7329" providerId="AD" clId="Web-{0CD3903E-B88D-4F1D-8DB4-FED442CDC3F4}" dt="2021-11-19T06:46:51.096" v="709" actId="20577"/>
        <pc:sldMkLst>
          <pc:docMk/>
          <pc:sldMk cId="947183654" sldId="271"/>
        </pc:sldMkLst>
        <pc:spChg chg="mod">
          <ac:chgData name="Luis Omar Castaneda" userId="S::loc24@nau.edu::3ca7ad59-1135-4238-8844-6a9d1b4d7329" providerId="AD" clId="Web-{0CD3903E-B88D-4F1D-8DB4-FED442CDC3F4}" dt="2021-11-19T06:40:58.978" v="683" actId="1076"/>
          <ac:spMkLst>
            <pc:docMk/>
            <pc:sldMk cId="947183654" sldId="271"/>
            <ac:spMk id="3" creationId="{40D48375-F566-42C1-A5C0-22C73BCAB99A}"/>
          </ac:spMkLst>
        </pc:spChg>
        <pc:spChg chg="mod">
          <ac:chgData name="Luis Omar Castaneda" userId="S::loc24@nau.edu::3ca7ad59-1135-4238-8844-6a9d1b4d7329" providerId="AD" clId="Web-{0CD3903E-B88D-4F1D-8DB4-FED442CDC3F4}" dt="2021-11-19T06:40:45.212" v="680" actId="1076"/>
          <ac:spMkLst>
            <pc:docMk/>
            <pc:sldMk cId="947183654" sldId="271"/>
            <ac:spMk id="4" creationId="{FAA7F974-DAE5-E347-8711-1744BD62B55A}"/>
          </ac:spMkLst>
        </pc:spChg>
        <pc:spChg chg="mod">
          <ac:chgData name="Luis Omar Castaneda" userId="S::loc24@nau.edu::3ca7ad59-1135-4238-8844-6a9d1b4d7329" providerId="AD" clId="Web-{0CD3903E-B88D-4F1D-8DB4-FED442CDC3F4}" dt="2021-11-19T06:40:53.275" v="682" actId="1076"/>
          <ac:spMkLst>
            <pc:docMk/>
            <pc:sldMk cId="947183654" sldId="271"/>
            <ac:spMk id="5" creationId="{B4055CB8-89E0-8E48-A27A-354E9D0BB5E8}"/>
          </ac:spMkLst>
        </pc:spChg>
        <pc:spChg chg="mod">
          <ac:chgData name="Luis Omar Castaneda" userId="S::loc24@nau.edu::3ca7ad59-1135-4238-8844-6a9d1b4d7329" providerId="AD" clId="Web-{0CD3903E-B88D-4F1D-8DB4-FED442CDC3F4}" dt="2021-11-19T06:41:19.495" v="687" actId="1076"/>
          <ac:spMkLst>
            <pc:docMk/>
            <pc:sldMk cId="947183654" sldId="271"/>
            <ac:spMk id="6" creationId="{DFF0E45A-FB33-A34E-9B89-22AC804DDE4E}"/>
          </ac:spMkLst>
        </pc:spChg>
        <pc:spChg chg="add mod">
          <ac:chgData name="Luis Omar Castaneda" userId="S::loc24@nau.edu::3ca7ad59-1135-4238-8844-6a9d1b4d7329" providerId="AD" clId="Web-{0CD3903E-B88D-4F1D-8DB4-FED442CDC3F4}" dt="2021-11-19T06:46:51.096" v="709" actId="20577"/>
          <ac:spMkLst>
            <pc:docMk/>
            <pc:sldMk cId="947183654" sldId="271"/>
            <ac:spMk id="8" creationId="{85116CF6-04DA-4509-9002-99360C4ACF91}"/>
          </ac:spMkLst>
        </pc:spChg>
        <pc:spChg chg="add mod">
          <ac:chgData name="Luis Omar Castaneda" userId="S::loc24@nau.edu::3ca7ad59-1135-4238-8844-6a9d1b4d7329" providerId="AD" clId="Web-{0CD3903E-B88D-4F1D-8DB4-FED442CDC3F4}" dt="2021-11-19T06:41:12.432" v="686" actId="1076"/>
          <ac:spMkLst>
            <pc:docMk/>
            <pc:sldMk cId="947183654" sldId="271"/>
            <ac:spMk id="9" creationId="{C2F04EED-3751-4A67-A67A-B1826CA2EB81}"/>
          </ac:spMkLst>
        </pc:spChg>
        <pc:spChg chg="add del">
          <ac:chgData name="Luis Omar Castaneda" userId="S::loc24@nau.edu::3ca7ad59-1135-4238-8844-6a9d1b4d7329" providerId="AD" clId="Web-{0CD3903E-B88D-4F1D-8DB4-FED442CDC3F4}" dt="2021-11-19T06:31:55.223" v="548"/>
          <ac:spMkLst>
            <pc:docMk/>
            <pc:sldMk cId="947183654" sldId="271"/>
            <ac:spMk id="11" creationId="{099A0C61-328A-4CEA-90E4-6D5819DA05D9}"/>
          </ac:spMkLst>
        </pc:spChg>
        <pc:picChg chg="mod">
          <ac:chgData name="Luis Omar Castaneda" userId="S::loc24@nau.edu::3ca7ad59-1135-4238-8844-6a9d1b4d7329" providerId="AD" clId="Web-{0CD3903E-B88D-4F1D-8DB4-FED442CDC3F4}" dt="2021-11-19T06:41:24.636" v="688" actId="1076"/>
          <ac:picMkLst>
            <pc:docMk/>
            <pc:sldMk cId="947183654" sldId="271"/>
            <ac:picMk id="7" creationId="{2200DCFE-9388-ED4C-9528-5004A1E0F01A}"/>
          </ac:picMkLst>
        </pc:picChg>
      </pc:sldChg>
      <pc:sldChg chg="modSp">
        <pc:chgData name="Luis Omar Castaneda" userId="S::loc24@nau.edu::3ca7ad59-1135-4238-8844-6a9d1b4d7329" providerId="AD" clId="Web-{0CD3903E-B88D-4F1D-8DB4-FED442CDC3F4}" dt="2021-11-19T06:47:03.706" v="716" actId="20577"/>
        <pc:sldMkLst>
          <pc:docMk/>
          <pc:sldMk cId="3470670667" sldId="272"/>
        </pc:sldMkLst>
        <pc:spChg chg="mod">
          <ac:chgData name="Luis Omar Castaneda" userId="S::loc24@nau.edu::3ca7ad59-1135-4238-8844-6a9d1b4d7329" providerId="AD" clId="Web-{0CD3903E-B88D-4F1D-8DB4-FED442CDC3F4}" dt="2021-11-19T06:46:56.721" v="710" actId="20577"/>
          <ac:spMkLst>
            <pc:docMk/>
            <pc:sldMk cId="3470670667" sldId="272"/>
            <ac:spMk id="3" creationId="{1A7A23CB-CAFD-4FE5-9E9B-67A4112A2860}"/>
          </ac:spMkLst>
        </pc:spChg>
        <pc:spChg chg="mod">
          <ac:chgData name="Luis Omar Castaneda" userId="S::loc24@nau.edu::3ca7ad59-1135-4238-8844-6a9d1b4d7329" providerId="AD" clId="Web-{0CD3903E-B88D-4F1D-8DB4-FED442CDC3F4}" dt="2021-11-19T06:46:58.940" v="712" actId="20577"/>
          <ac:spMkLst>
            <pc:docMk/>
            <pc:sldMk cId="3470670667" sldId="272"/>
            <ac:spMk id="11" creationId="{223CE453-18E9-486D-85AE-ACD7B96E5504}"/>
          </ac:spMkLst>
        </pc:spChg>
        <pc:spChg chg="mod">
          <ac:chgData name="Luis Omar Castaneda" userId="S::loc24@nau.edu::3ca7ad59-1135-4238-8844-6a9d1b4d7329" providerId="AD" clId="Web-{0CD3903E-B88D-4F1D-8DB4-FED442CDC3F4}" dt="2021-11-19T06:47:03.706" v="716" actId="20577"/>
          <ac:spMkLst>
            <pc:docMk/>
            <pc:sldMk cId="3470670667" sldId="272"/>
            <ac:spMk id="12" creationId="{3293BA97-47CF-4467-B596-8718DC15EDE0}"/>
          </ac:spMkLst>
        </pc:spChg>
      </pc:sldChg>
      <pc:sldChg chg="modSp">
        <pc:chgData name="Luis Omar Castaneda" userId="S::loc24@nau.edu::3ca7ad59-1135-4238-8844-6a9d1b4d7329" providerId="AD" clId="Web-{0CD3903E-B88D-4F1D-8DB4-FED442CDC3F4}" dt="2021-11-19T06:47:17.848" v="724" actId="20577"/>
        <pc:sldMkLst>
          <pc:docMk/>
          <pc:sldMk cId="3123599522" sldId="273"/>
        </pc:sldMkLst>
        <pc:spChg chg="mod">
          <ac:chgData name="Luis Omar Castaneda" userId="S::loc24@nau.edu::3ca7ad59-1135-4238-8844-6a9d1b4d7329" providerId="AD" clId="Web-{0CD3903E-B88D-4F1D-8DB4-FED442CDC3F4}" dt="2021-11-19T06:47:15.613" v="722" actId="20577"/>
          <ac:spMkLst>
            <pc:docMk/>
            <pc:sldMk cId="3123599522" sldId="273"/>
            <ac:spMk id="3" creationId="{C394F66D-A0B7-483F-98F4-E0BFF9FC168E}"/>
          </ac:spMkLst>
        </pc:spChg>
        <pc:spChg chg="mod">
          <ac:chgData name="Luis Omar Castaneda" userId="S::loc24@nau.edu::3ca7ad59-1135-4238-8844-6a9d1b4d7329" providerId="AD" clId="Web-{0CD3903E-B88D-4F1D-8DB4-FED442CDC3F4}" dt="2021-11-19T06:47:12.457" v="720" actId="20577"/>
          <ac:spMkLst>
            <pc:docMk/>
            <pc:sldMk cId="3123599522" sldId="273"/>
            <ac:spMk id="10" creationId="{13A506B9-56C7-48FD-8058-1BE7BE03A08C}"/>
          </ac:spMkLst>
        </pc:spChg>
        <pc:spChg chg="mod">
          <ac:chgData name="Luis Omar Castaneda" userId="S::loc24@nau.edu::3ca7ad59-1135-4238-8844-6a9d1b4d7329" providerId="AD" clId="Web-{0CD3903E-B88D-4F1D-8DB4-FED442CDC3F4}" dt="2021-11-19T06:47:17.848" v="724" actId="20577"/>
          <ac:spMkLst>
            <pc:docMk/>
            <pc:sldMk cId="3123599522" sldId="273"/>
            <ac:spMk id="13" creationId="{0223C0B1-40C7-4F8C-AD02-67071916B54A}"/>
          </ac:spMkLst>
        </pc:spChg>
      </pc:sldChg>
      <pc:sldChg chg="addSp modSp">
        <pc:chgData name="Luis Omar Castaneda" userId="S::loc24@nau.edu::3ca7ad59-1135-4238-8844-6a9d1b4d7329" providerId="AD" clId="Web-{0CD3903E-B88D-4F1D-8DB4-FED442CDC3F4}" dt="2021-11-19T06:30:53.343" v="523" actId="20577"/>
        <pc:sldMkLst>
          <pc:docMk/>
          <pc:sldMk cId="1589861749" sldId="274"/>
        </pc:sldMkLst>
        <pc:spChg chg="add mod">
          <ac:chgData name="Luis Omar Castaneda" userId="S::loc24@nau.edu::3ca7ad59-1135-4238-8844-6a9d1b4d7329" providerId="AD" clId="Web-{0CD3903E-B88D-4F1D-8DB4-FED442CDC3F4}" dt="2021-11-19T06:27:32.986" v="486" actId="1076"/>
          <ac:spMkLst>
            <pc:docMk/>
            <pc:sldMk cId="1589861749" sldId="274"/>
            <ac:spMk id="5" creationId="{C5B53DA2-B1C3-411F-8857-EC606AD83F96}"/>
          </ac:spMkLst>
        </pc:spChg>
        <pc:spChg chg="mod">
          <ac:chgData name="Luis Omar Castaneda" userId="S::loc24@nau.edu::3ca7ad59-1135-4238-8844-6a9d1b4d7329" providerId="AD" clId="Web-{0CD3903E-B88D-4F1D-8DB4-FED442CDC3F4}" dt="2021-11-19T06:30:48.249" v="521" actId="20577"/>
          <ac:spMkLst>
            <pc:docMk/>
            <pc:sldMk cId="1589861749" sldId="274"/>
            <ac:spMk id="10" creationId="{A1ADD6BF-E219-4F53-A596-B5659098ED7E}"/>
          </ac:spMkLst>
        </pc:spChg>
        <pc:spChg chg="mod">
          <ac:chgData name="Luis Omar Castaneda" userId="S::loc24@nau.edu::3ca7ad59-1135-4238-8844-6a9d1b4d7329" providerId="AD" clId="Web-{0CD3903E-B88D-4F1D-8DB4-FED442CDC3F4}" dt="2021-11-19T06:30:53.343" v="523" actId="20577"/>
          <ac:spMkLst>
            <pc:docMk/>
            <pc:sldMk cId="1589861749" sldId="274"/>
            <ac:spMk id="12" creationId="{E108FE3C-C87A-4FA3-9461-CDE862CDD21C}"/>
          </ac:spMkLst>
        </pc:spChg>
        <pc:graphicFrameChg chg="mod">
          <ac:chgData name="Luis Omar Castaneda" userId="S::loc24@nau.edu::3ca7ad59-1135-4238-8844-6a9d1b4d7329" providerId="AD" clId="Web-{0CD3903E-B88D-4F1D-8DB4-FED442CDC3F4}" dt="2021-11-19T06:27:29.533" v="485" actId="1076"/>
          <ac:graphicFrameMkLst>
            <pc:docMk/>
            <pc:sldMk cId="1589861749" sldId="274"/>
            <ac:graphicFrameMk id="4" creationId="{35923B9F-94BA-4614-A962-F92DADE5EA81}"/>
          </ac:graphicFrameMkLst>
        </pc:graphicFrameChg>
      </pc:sldChg>
      <pc:sldChg chg="modSp">
        <pc:chgData name="Luis Omar Castaneda" userId="S::loc24@nau.edu::3ca7ad59-1135-4238-8844-6a9d1b4d7329" providerId="AD" clId="Web-{0CD3903E-B88D-4F1D-8DB4-FED442CDC3F4}" dt="2021-11-19T06:31:00.766" v="525" actId="20577"/>
        <pc:sldMkLst>
          <pc:docMk/>
          <pc:sldMk cId="909951461" sldId="275"/>
        </pc:sldMkLst>
        <pc:spChg chg="mod">
          <ac:chgData name="Luis Omar Castaneda" userId="S::loc24@nau.edu::3ca7ad59-1135-4238-8844-6a9d1b4d7329" providerId="AD" clId="Web-{0CD3903E-B88D-4F1D-8DB4-FED442CDC3F4}" dt="2021-11-19T06:31:00.766" v="525" actId="20577"/>
          <ac:spMkLst>
            <pc:docMk/>
            <pc:sldMk cId="909951461" sldId="275"/>
            <ac:spMk id="7" creationId="{2F4B0A20-5164-447C-8D9D-A44AC1DC9C22}"/>
          </ac:spMkLst>
        </pc:spChg>
      </pc:sldChg>
      <pc:sldChg chg="modSp">
        <pc:chgData name="Luis Omar Castaneda" userId="S::loc24@nau.edu::3ca7ad59-1135-4238-8844-6a9d1b4d7329" providerId="AD" clId="Web-{0CD3903E-B88D-4F1D-8DB4-FED442CDC3F4}" dt="2021-11-19T06:46:38.079" v="703" actId="20577"/>
        <pc:sldMkLst>
          <pc:docMk/>
          <pc:sldMk cId="944333438" sldId="276"/>
        </pc:sldMkLst>
        <pc:spChg chg="mod">
          <ac:chgData name="Luis Omar Castaneda" userId="S::loc24@nau.edu::3ca7ad59-1135-4238-8844-6a9d1b4d7329" providerId="AD" clId="Web-{0CD3903E-B88D-4F1D-8DB4-FED442CDC3F4}" dt="2021-11-19T06:46:35.204" v="701" actId="20577"/>
          <ac:spMkLst>
            <pc:docMk/>
            <pc:sldMk cId="944333438" sldId="276"/>
            <ac:spMk id="3" creationId="{77A0C427-3032-481E-A216-30ACED699006}"/>
          </ac:spMkLst>
        </pc:spChg>
        <pc:spChg chg="mod">
          <ac:chgData name="Luis Omar Castaneda" userId="S::loc24@nau.edu::3ca7ad59-1135-4238-8844-6a9d1b4d7329" providerId="AD" clId="Web-{0CD3903E-B88D-4F1D-8DB4-FED442CDC3F4}" dt="2021-11-19T06:46:38.079" v="703" actId="20577"/>
          <ac:spMkLst>
            <pc:docMk/>
            <pc:sldMk cId="944333438" sldId="276"/>
            <ac:spMk id="8" creationId="{EF5CE2DC-68F0-4575-8ABA-06C6A4167EEE}"/>
          </ac:spMkLst>
        </pc:spChg>
        <pc:spChg chg="mod">
          <ac:chgData name="Luis Omar Castaneda" userId="S::loc24@nau.edu::3ca7ad59-1135-4238-8844-6a9d1b4d7329" providerId="AD" clId="Web-{0CD3903E-B88D-4F1D-8DB4-FED442CDC3F4}" dt="2021-11-19T06:46:31.595" v="699" actId="20577"/>
          <ac:spMkLst>
            <pc:docMk/>
            <pc:sldMk cId="944333438" sldId="276"/>
            <ac:spMk id="9" creationId="{60520015-DE67-4FB7-95B6-E6918FBA0B54}"/>
          </ac:spMkLst>
        </pc:spChg>
      </pc:sldChg>
      <pc:sldChg chg="modSp">
        <pc:chgData name="Luis Omar Castaneda" userId="S::loc24@nau.edu::3ca7ad59-1135-4238-8844-6a9d1b4d7329" providerId="AD" clId="Web-{0CD3903E-B88D-4F1D-8DB4-FED442CDC3F4}" dt="2021-11-19T06:46:45.861" v="707" actId="20577"/>
        <pc:sldMkLst>
          <pc:docMk/>
          <pc:sldMk cId="1907996314" sldId="277"/>
        </pc:sldMkLst>
        <pc:spChg chg="mod">
          <ac:chgData name="Luis Omar Castaneda" userId="S::loc24@nau.edu::3ca7ad59-1135-4238-8844-6a9d1b4d7329" providerId="AD" clId="Web-{0CD3903E-B88D-4F1D-8DB4-FED442CDC3F4}" dt="2021-11-19T06:46:42.736" v="705" actId="20577"/>
          <ac:spMkLst>
            <pc:docMk/>
            <pc:sldMk cId="1907996314" sldId="277"/>
            <ac:spMk id="3" creationId="{0659E0CA-6C26-4D9C-A93F-E19E1ED3B3CB}"/>
          </ac:spMkLst>
        </pc:spChg>
        <pc:spChg chg="mod">
          <ac:chgData name="Luis Omar Castaneda" userId="S::loc24@nau.edu::3ca7ad59-1135-4238-8844-6a9d1b4d7329" providerId="AD" clId="Web-{0CD3903E-B88D-4F1D-8DB4-FED442CDC3F4}" dt="2021-11-19T06:46:45.861" v="707" actId="20577"/>
          <ac:spMkLst>
            <pc:docMk/>
            <pc:sldMk cId="1907996314" sldId="277"/>
            <ac:spMk id="13" creationId="{2287C3B3-63E3-472E-8F88-5F1A573966FC}"/>
          </ac:spMkLst>
        </pc:spChg>
      </pc:sldChg>
      <pc:sldChg chg="modSp">
        <pc:chgData name="Luis Omar Castaneda" userId="S::loc24@nau.edu::3ca7ad59-1135-4238-8844-6a9d1b4d7329" providerId="AD" clId="Web-{0CD3903E-B88D-4F1D-8DB4-FED442CDC3F4}" dt="2021-11-19T06:46:27.172" v="697" actId="20577"/>
        <pc:sldMkLst>
          <pc:docMk/>
          <pc:sldMk cId="2356488419" sldId="278"/>
        </pc:sldMkLst>
        <pc:spChg chg="mod">
          <ac:chgData name="Luis Omar Castaneda" userId="S::loc24@nau.edu::3ca7ad59-1135-4238-8844-6a9d1b4d7329" providerId="AD" clId="Web-{0CD3903E-B88D-4F1D-8DB4-FED442CDC3F4}" dt="2021-11-19T06:46:27.172" v="697" actId="20577"/>
          <ac:spMkLst>
            <pc:docMk/>
            <pc:sldMk cId="2356488419" sldId="278"/>
            <ac:spMk id="6" creationId="{1411CE28-FE5F-4910-B7D8-E0AA3D5AC741}"/>
          </ac:spMkLst>
        </pc:spChg>
      </pc:sldChg>
      <pc:sldChg chg="addSp modSp">
        <pc:chgData name="Luis Omar Castaneda" userId="S::loc24@nau.edu::3ca7ad59-1135-4238-8844-6a9d1b4d7329" providerId="AD" clId="Web-{0CD3903E-B88D-4F1D-8DB4-FED442CDC3F4}" dt="2021-11-19T06:47:34.380" v="728" actId="20577"/>
        <pc:sldMkLst>
          <pc:docMk/>
          <pc:sldMk cId="1185513400" sldId="280"/>
        </pc:sldMkLst>
        <pc:spChg chg="mod">
          <ac:chgData name="Luis Omar Castaneda" userId="S::loc24@nau.edu::3ca7ad59-1135-4238-8844-6a9d1b4d7329" providerId="AD" clId="Web-{0CD3903E-B88D-4F1D-8DB4-FED442CDC3F4}" dt="2021-11-19T05:53:45.567" v="69" actId="20577"/>
          <ac:spMkLst>
            <pc:docMk/>
            <pc:sldMk cId="1185513400" sldId="280"/>
            <ac:spMk id="5" creationId="{76BC53F5-8030-42D5-97FE-DAD1DA56156E}"/>
          </ac:spMkLst>
        </pc:spChg>
        <pc:spChg chg="add mod">
          <ac:chgData name="Luis Omar Castaneda" userId="S::loc24@nau.edu::3ca7ad59-1135-4238-8844-6a9d1b4d7329" providerId="AD" clId="Web-{0CD3903E-B88D-4F1D-8DB4-FED442CDC3F4}" dt="2021-11-19T04:54:57.967" v="30" actId="20577"/>
          <ac:spMkLst>
            <pc:docMk/>
            <pc:sldMk cId="1185513400" sldId="280"/>
            <ac:spMk id="6" creationId="{9E9EE524-1C8B-4733-8BAC-A190EB888BA9}"/>
          </ac:spMkLst>
        </pc:spChg>
        <pc:spChg chg="add mod">
          <ac:chgData name="Luis Omar Castaneda" userId="S::loc24@nau.edu::3ca7ad59-1135-4238-8844-6a9d1b4d7329" providerId="AD" clId="Web-{0CD3903E-B88D-4F1D-8DB4-FED442CDC3F4}" dt="2021-11-19T06:17:17.882" v="280" actId="1076"/>
          <ac:spMkLst>
            <pc:docMk/>
            <pc:sldMk cId="1185513400" sldId="280"/>
            <ac:spMk id="8" creationId="{BE6A1C51-9C65-44EC-9835-9F423B7DD0D1}"/>
          </ac:spMkLst>
        </pc:spChg>
        <pc:spChg chg="add mod">
          <ac:chgData name="Luis Omar Castaneda" userId="S::loc24@nau.edu::3ca7ad59-1135-4238-8844-6a9d1b4d7329" providerId="AD" clId="Web-{0CD3903E-B88D-4F1D-8DB4-FED442CDC3F4}" dt="2021-11-19T06:47:34.380" v="728" actId="20577"/>
          <ac:spMkLst>
            <pc:docMk/>
            <pc:sldMk cId="1185513400" sldId="280"/>
            <ac:spMk id="10" creationId="{2AFD8F1E-23BF-4CEE-9AEA-841C9D4EE27D}"/>
          </ac:spMkLst>
        </pc:spChg>
        <pc:picChg chg="mod">
          <ac:chgData name="Luis Omar Castaneda" userId="S::loc24@nau.edu::3ca7ad59-1135-4238-8844-6a9d1b4d7329" providerId="AD" clId="Web-{0CD3903E-B88D-4F1D-8DB4-FED442CDC3F4}" dt="2021-11-19T06:16:51.191" v="252" actId="14100"/>
          <ac:picMkLst>
            <pc:docMk/>
            <pc:sldMk cId="1185513400" sldId="280"/>
            <ac:picMk id="4" creationId="{1316E29D-22A4-44A5-A6E1-A077C7849193}"/>
          </ac:picMkLst>
        </pc:picChg>
      </pc:sldChg>
      <pc:sldChg chg="addSp modSp">
        <pc:chgData name="Luis Omar Castaneda" userId="S::loc24@nau.edu::3ca7ad59-1135-4238-8844-6a9d1b4d7329" providerId="AD" clId="Web-{0CD3903E-B88D-4F1D-8DB4-FED442CDC3F4}" dt="2021-11-19T06:47:38.771" v="730" actId="20577"/>
        <pc:sldMkLst>
          <pc:docMk/>
          <pc:sldMk cId="861885154" sldId="281"/>
        </pc:sldMkLst>
        <pc:spChg chg="mod">
          <ac:chgData name="Luis Omar Castaneda" userId="S::loc24@nau.edu::3ca7ad59-1135-4238-8844-6a9d1b4d7329" providerId="AD" clId="Web-{0CD3903E-B88D-4F1D-8DB4-FED442CDC3F4}" dt="2021-11-19T04:55:11.311" v="32" actId="1076"/>
          <ac:spMkLst>
            <pc:docMk/>
            <pc:sldMk cId="861885154" sldId="281"/>
            <ac:spMk id="3" creationId="{5D650FFF-A9D0-4C49-B4EB-584BFAB33E31}"/>
          </ac:spMkLst>
        </pc:spChg>
        <pc:spChg chg="add mod">
          <ac:chgData name="Luis Omar Castaneda" userId="S::loc24@nau.edu::3ca7ad59-1135-4238-8844-6a9d1b4d7329" providerId="AD" clId="Web-{0CD3903E-B88D-4F1D-8DB4-FED442CDC3F4}" dt="2021-11-19T06:02:29.352" v="163" actId="20577"/>
          <ac:spMkLst>
            <pc:docMk/>
            <pc:sldMk cId="861885154" sldId="281"/>
            <ac:spMk id="4" creationId="{1EF23C05-7CDE-41E7-A23E-F25613AB5893}"/>
          </ac:spMkLst>
        </pc:spChg>
        <pc:spChg chg="mod">
          <ac:chgData name="Luis Omar Castaneda" userId="S::loc24@nau.edu::3ca7ad59-1135-4238-8844-6a9d1b4d7329" providerId="AD" clId="Web-{0CD3903E-B88D-4F1D-8DB4-FED442CDC3F4}" dt="2021-11-19T04:55:07.873" v="31" actId="1076"/>
          <ac:spMkLst>
            <pc:docMk/>
            <pc:sldMk cId="861885154" sldId="281"/>
            <ac:spMk id="6" creationId="{2C6777A8-F918-4008-BF41-7804C51276FE}"/>
          </ac:spMkLst>
        </pc:spChg>
        <pc:spChg chg="add mod">
          <ac:chgData name="Luis Omar Castaneda" userId="S::loc24@nau.edu::3ca7ad59-1135-4238-8844-6a9d1b4d7329" providerId="AD" clId="Web-{0CD3903E-B88D-4F1D-8DB4-FED442CDC3F4}" dt="2021-11-19T06:16:04.813" v="210" actId="1076"/>
          <ac:spMkLst>
            <pc:docMk/>
            <pc:sldMk cId="861885154" sldId="281"/>
            <ac:spMk id="7" creationId="{8D30A57D-9417-4008-9134-B2F24EE4D4D9}"/>
          </ac:spMkLst>
        </pc:spChg>
        <pc:spChg chg="add mod">
          <ac:chgData name="Luis Omar Castaneda" userId="S::loc24@nau.edu::3ca7ad59-1135-4238-8844-6a9d1b4d7329" providerId="AD" clId="Web-{0CD3903E-B88D-4F1D-8DB4-FED442CDC3F4}" dt="2021-11-19T06:47:38.771" v="730" actId="20577"/>
          <ac:spMkLst>
            <pc:docMk/>
            <pc:sldMk cId="861885154" sldId="281"/>
            <ac:spMk id="9" creationId="{9FFF78D6-9A70-49E6-AA63-7D963B4D31CB}"/>
          </ac:spMkLst>
        </pc:spChg>
        <pc:picChg chg="mod">
          <ac:chgData name="Luis Omar Castaneda" userId="S::loc24@nau.edu::3ca7ad59-1135-4238-8844-6a9d1b4d7329" providerId="AD" clId="Web-{0CD3903E-B88D-4F1D-8DB4-FED442CDC3F4}" dt="2021-11-19T06:16:07.204" v="211" actId="14100"/>
          <ac:picMkLst>
            <pc:docMk/>
            <pc:sldMk cId="861885154" sldId="281"/>
            <ac:picMk id="5" creationId="{CE15C096-13BB-480F-B822-28197CE6C323}"/>
          </ac:picMkLst>
        </pc:picChg>
      </pc:sldChg>
    </pc:docChg>
  </pc:docChgLst>
  <pc:docChgLst>
    <pc:chgData name="Skyler Quinn Penny" userId="S::sqp2@nau.edu::fa29d6f4-48a1-4478-9ac3-761a13c30644" providerId="AD" clId="Web-{9543F20D-87DC-45F6-B198-A8D39D738435}"/>
    <pc:docChg chg="modSld">
      <pc:chgData name="Skyler Quinn Penny" userId="S::sqp2@nau.edu::fa29d6f4-48a1-4478-9ac3-761a13c30644" providerId="AD" clId="Web-{9543F20D-87DC-45F6-B198-A8D39D738435}" dt="2021-11-18T02:52:52.813" v="1" actId="20577"/>
      <pc:docMkLst>
        <pc:docMk/>
      </pc:docMkLst>
      <pc:sldChg chg="modSp">
        <pc:chgData name="Skyler Quinn Penny" userId="S::sqp2@nau.edu::fa29d6f4-48a1-4478-9ac3-761a13c30644" providerId="AD" clId="Web-{9543F20D-87DC-45F6-B198-A8D39D738435}" dt="2021-11-18T02:52:52.813" v="1" actId="20577"/>
        <pc:sldMkLst>
          <pc:docMk/>
          <pc:sldMk cId="109857222" sldId="256"/>
        </pc:sldMkLst>
        <pc:spChg chg="mod">
          <ac:chgData name="Skyler Quinn Penny" userId="S::sqp2@nau.edu::fa29d6f4-48a1-4478-9ac3-761a13c30644" providerId="AD" clId="Web-{9543F20D-87DC-45F6-B198-A8D39D738435}" dt="2021-11-18T02:52:52.813" v="1" actId="20577"/>
          <ac:spMkLst>
            <pc:docMk/>
            <pc:sldMk cId="109857222" sldId="256"/>
            <ac:spMk id="3" creationId="{00000000-0000-0000-0000-000000000000}"/>
          </ac:spMkLst>
        </pc:spChg>
      </pc:sldChg>
    </pc:docChg>
  </pc:docChgLst>
  <pc:docChgLst>
    <pc:chgData name="Luis Omar Castaneda" userId="S::loc24@nau.edu::3ca7ad59-1135-4238-8844-6a9d1b4d7329" providerId="AD" clId="Web-{F9347E72-8866-42F5-837C-72550CAABCD8}"/>
    <pc:docChg chg="addSld modSld">
      <pc:chgData name="Luis Omar Castaneda" userId="S::loc24@nau.edu::3ca7ad59-1135-4238-8844-6a9d1b4d7329" providerId="AD" clId="Web-{F9347E72-8866-42F5-837C-72550CAABCD8}" dt="2021-11-17T19:41:36.379" v="217" actId="20577"/>
      <pc:docMkLst>
        <pc:docMk/>
      </pc:docMkLst>
      <pc:sldChg chg="addSp">
        <pc:chgData name="Luis Omar Castaneda" userId="S::loc24@nau.edu::3ca7ad59-1135-4238-8844-6a9d1b4d7329" providerId="AD" clId="Web-{F9347E72-8866-42F5-837C-72550CAABCD8}" dt="2021-11-17T19:11:41.775" v="0"/>
        <pc:sldMkLst>
          <pc:docMk/>
          <pc:sldMk cId="1372101925" sldId="266"/>
        </pc:sldMkLst>
        <pc:spChg chg="add">
          <ac:chgData name="Luis Omar Castaneda" userId="S::loc24@nau.edu::3ca7ad59-1135-4238-8844-6a9d1b4d7329" providerId="AD" clId="Web-{F9347E72-8866-42F5-837C-72550CAABCD8}" dt="2021-11-17T19:11:41.775" v="0"/>
          <ac:spMkLst>
            <pc:docMk/>
            <pc:sldMk cId="1372101925" sldId="266"/>
            <ac:spMk id="4" creationId="{7595E1D6-FF7C-4BFF-8D83-723A03F9BC04}"/>
          </ac:spMkLst>
        </pc:spChg>
      </pc:sldChg>
      <pc:sldChg chg="addSp delSp modSp new">
        <pc:chgData name="Luis Omar Castaneda" userId="S::loc24@nau.edu::3ca7ad59-1135-4238-8844-6a9d1b4d7329" providerId="AD" clId="Web-{F9347E72-8866-42F5-837C-72550CAABCD8}" dt="2021-11-17T19:21:59.180" v="60"/>
        <pc:sldMkLst>
          <pc:docMk/>
          <pc:sldMk cId="2547073913" sldId="269"/>
        </pc:sldMkLst>
        <pc:spChg chg="mod">
          <ac:chgData name="Luis Omar Castaneda" userId="S::loc24@nau.edu::3ca7ad59-1135-4238-8844-6a9d1b4d7329" providerId="AD" clId="Web-{F9347E72-8866-42F5-837C-72550CAABCD8}" dt="2021-11-17T19:17:01.720" v="46" actId="20577"/>
          <ac:spMkLst>
            <pc:docMk/>
            <pc:sldMk cId="2547073913" sldId="269"/>
            <ac:spMk id="2" creationId="{D4A2AB46-98DA-4B65-B3C6-1B3EFAFF749D}"/>
          </ac:spMkLst>
        </pc:spChg>
        <pc:spChg chg="del">
          <ac:chgData name="Luis Omar Castaneda" userId="S::loc24@nau.edu::3ca7ad59-1135-4238-8844-6a9d1b4d7329" providerId="AD" clId="Web-{F9347E72-8866-42F5-837C-72550CAABCD8}" dt="2021-11-17T19:13:28.809" v="2"/>
          <ac:spMkLst>
            <pc:docMk/>
            <pc:sldMk cId="2547073913" sldId="269"/>
            <ac:spMk id="3" creationId="{C933619A-D4C2-4123-9385-1577A74D95BD}"/>
          </ac:spMkLst>
        </pc:spChg>
        <pc:spChg chg="add mod">
          <ac:chgData name="Luis Omar Castaneda" userId="S::loc24@nau.edu::3ca7ad59-1135-4238-8844-6a9d1b4d7329" providerId="AD" clId="Web-{F9347E72-8866-42F5-837C-72550CAABCD8}" dt="2021-11-17T19:13:28.840" v="4"/>
          <ac:spMkLst>
            <pc:docMk/>
            <pc:sldMk cId="2547073913" sldId="269"/>
            <ac:spMk id="6" creationId="{E21222B1-BB84-48C6-985E-427A17B86338}"/>
          </ac:spMkLst>
        </pc:spChg>
        <pc:graphicFrameChg chg="add mod ord modGraphic">
          <ac:chgData name="Luis Omar Castaneda" userId="S::loc24@nau.edu::3ca7ad59-1135-4238-8844-6a9d1b4d7329" providerId="AD" clId="Web-{F9347E72-8866-42F5-837C-72550CAABCD8}" dt="2021-11-17T19:21:59.180" v="60"/>
          <ac:graphicFrameMkLst>
            <pc:docMk/>
            <pc:sldMk cId="2547073913" sldId="269"/>
            <ac:graphicFrameMk id="5" creationId="{EA25D803-60AE-4E1E-A895-89AC3AEC7508}"/>
          </ac:graphicFrameMkLst>
        </pc:graphicFrameChg>
        <pc:graphicFrameChg chg="add del mod">
          <ac:chgData name="Luis Omar Castaneda" userId="S::loc24@nau.edu::3ca7ad59-1135-4238-8844-6a9d1b4d7329" providerId="AD" clId="Web-{F9347E72-8866-42F5-837C-72550CAABCD8}" dt="2021-11-17T19:13:33.746" v="6"/>
          <ac:graphicFrameMkLst>
            <pc:docMk/>
            <pc:sldMk cId="2547073913" sldId="269"/>
            <ac:graphicFrameMk id="8" creationId="{DA0D346B-C248-4995-83B4-60091D411B2F}"/>
          </ac:graphicFrameMkLst>
        </pc:graphicFrameChg>
      </pc:sldChg>
      <pc:sldChg chg="modSp new">
        <pc:chgData name="Luis Omar Castaneda" userId="S::loc24@nau.edu::3ca7ad59-1135-4238-8844-6a9d1b4d7329" providerId="AD" clId="Web-{F9347E72-8866-42F5-837C-72550CAABCD8}" dt="2021-11-17T19:41:36.379" v="217" actId="20577"/>
        <pc:sldMkLst>
          <pc:docMk/>
          <pc:sldMk cId="1046864482" sldId="270"/>
        </pc:sldMkLst>
        <pc:spChg chg="mod">
          <ac:chgData name="Luis Omar Castaneda" userId="S::loc24@nau.edu::3ca7ad59-1135-4238-8844-6a9d1b4d7329" providerId="AD" clId="Web-{F9347E72-8866-42F5-837C-72550CAABCD8}" dt="2021-11-17T19:28:27.486" v="85" actId="20577"/>
          <ac:spMkLst>
            <pc:docMk/>
            <pc:sldMk cId="1046864482" sldId="270"/>
            <ac:spMk id="2" creationId="{332EAD1C-F678-4BFE-A7F1-84F712E2B321}"/>
          </ac:spMkLst>
        </pc:spChg>
        <pc:spChg chg="mod">
          <ac:chgData name="Luis Omar Castaneda" userId="S::loc24@nau.edu::3ca7ad59-1135-4238-8844-6a9d1b4d7329" providerId="AD" clId="Web-{F9347E72-8866-42F5-837C-72550CAABCD8}" dt="2021-11-17T19:41:36.379" v="217" actId="20577"/>
          <ac:spMkLst>
            <pc:docMk/>
            <pc:sldMk cId="1046864482" sldId="270"/>
            <ac:spMk id="3" creationId="{4437CDFB-DDA3-45BF-BACD-200A7D77D2DD}"/>
          </ac:spMkLst>
        </pc:spChg>
      </pc:sldChg>
    </pc:docChg>
  </pc:docChgLst>
  <pc:docChgLst>
    <pc:chgData name="Skyler Quinn Penny" userId="S::sqp2@nau.edu::fa29d6f4-48a1-4478-9ac3-761a13c30644" providerId="AD" clId="Web-{9F18C180-74E1-4C66-9487-D42CC3D5359E}"/>
    <pc:docChg chg="modSld">
      <pc:chgData name="Skyler Quinn Penny" userId="S::sqp2@nau.edu::fa29d6f4-48a1-4478-9ac3-761a13c30644" providerId="AD" clId="Web-{9F18C180-74E1-4C66-9487-D42CC3D5359E}" dt="2021-11-19T02:36:47.020" v="13" actId="20577"/>
      <pc:docMkLst>
        <pc:docMk/>
      </pc:docMkLst>
      <pc:sldChg chg="modSp">
        <pc:chgData name="Skyler Quinn Penny" userId="S::sqp2@nau.edu::fa29d6f4-48a1-4478-9ac3-761a13c30644" providerId="AD" clId="Web-{9F18C180-74E1-4C66-9487-D42CC3D5359E}" dt="2021-11-19T02:36:47.020" v="13" actId="20577"/>
        <pc:sldMkLst>
          <pc:docMk/>
          <pc:sldMk cId="2145338915" sldId="279"/>
        </pc:sldMkLst>
        <pc:spChg chg="mod">
          <ac:chgData name="Skyler Quinn Penny" userId="S::sqp2@nau.edu::fa29d6f4-48a1-4478-9ac3-761a13c30644" providerId="AD" clId="Web-{9F18C180-74E1-4C66-9487-D42CC3D5359E}" dt="2021-11-19T02:36:47.020" v="13" actId="20577"/>
          <ac:spMkLst>
            <pc:docMk/>
            <pc:sldMk cId="2145338915" sldId="279"/>
            <ac:spMk id="3" creationId="{6530B802-CFF1-48BB-B73C-38B317B8FCB8}"/>
          </ac:spMkLst>
        </pc:spChg>
      </pc:sldChg>
    </pc:docChg>
  </pc:docChgLst>
  <pc:docChgLst>
    <pc:chgData name="Lucas Sottile" userId="ab5566e8-3879-4bf6-99bb-06d6adb6923a" providerId="ADAL" clId="{51899ECA-C71D-A342-B1DE-6C2DAE4390C1}"/>
    <pc:docChg chg="undo custSel addSld delSld modSld">
      <pc:chgData name="Lucas Sottile" userId="ab5566e8-3879-4bf6-99bb-06d6adb6923a" providerId="ADAL" clId="{51899ECA-C71D-A342-B1DE-6C2DAE4390C1}" dt="2021-11-19T06:48:35.214" v="2436" actId="20577"/>
      <pc:docMkLst>
        <pc:docMk/>
      </pc:docMkLst>
      <pc:sldChg chg="modSp">
        <pc:chgData name="Lucas Sottile" userId="ab5566e8-3879-4bf6-99bb-06d6adb6923a" providerId="ADAL" clId="{51899ECA-C71D-A342-B1DE-6C2DAE4390C1}" dt="2021-11-17T18:52:40.665" v="77" actId="14100"/>
        <pc:sldMkLst>
          <pc:docMk/>
          <pc:sldMk cId="109857222" sldId="256"/>
        </pc:sldMkLst>
        <pc:spChg chg="mod">
          <ac:chgData name="Lucas Sottile" userId="ab5566e8-3879-4bf6-99bb-06d6adb6923a" providerId="ADAL" clId="{51899ECA-C71D-A342-B1DE-6C2DAE4390C1}" dt="2021-11-17T18:52:22.497" v="74" actId="1076"/>
          <ac:spMkLst>
            <pc:docMk/>
            <pc:sldMk cId="109857222" sldId="256"/>
            <ac:spMk id="2" creationId="{00000000-0000-0000-0000-000000000000}"/>
          </ac:spMkLst>
        </pc:spChg>
        <pc:spChg chg="mod">
          <ac:chgData name="Lucas Sottile" userId="ab5566e8-3879-4bf6-99bb-06d6adb6923a" providerId="ADAL" clId="{51899ECA-C71D-A342-B1DE-6C2DAE4390C1}" dt="2021-11-17T18:52:40.665" v="77" actId="14100"/>
          <ac:spMkLst>
            <pc:docMk/>
            <pc:sldMk cId="109857222" sldId="256"/>
            <ac:spMk id="3" creationId="{00000000-0000-0000-0000-000000000000}"/>
          </ac:spMkLst>
        </pc:spChg>
      </pc:sldChg>
      <pc:sldChg chg="modSp">
        <pc:chgData name="Lucas Sottile" userId="ab5566e8-3879-4bf6-99bb-06d6adb6923a" providerId="ADAL" clId="{51899ECA-C71D-A342-B1DE-6C2DAE4390C1}" dt="2021-11-19T06:39:56.107" v="2111" actId="14"/>
        <pc:sldMkLst>
          <pc:docMk/>
          <pc:sldMk cId="3004709396" sldId="257"/>
        </pc:sldMkLst>
        <pc:spChg chg="mod">
          <ac:chgData name="Lucas Sottile" userId="ab5566e8-3879-4bf6-99bb-06d6adb6923a" providerId="ADAL" clId="{51899ECA-C71D-A342-B1DE-6C2DAE4390C1}" dt="2021-11-17T19:12:26.191" v="135" actId="20577"/>
          <ac:spMkLst>
            <pc:docMk/>
            <pc:sldMk cId="3004709396" sldId="257"/>
            <ac:spMk id="2" creationId="{D0B9EB75-25EF-46FA-AED3-83CBE44F5555}"/>
          </ac:spMkLst>
        </pc:spChg>
        <pc:spChg chg="mod">
          <ac:chgData name="Lucas Sottile" userId="ab5566e8-3879-4bf6-99bb-06d6adb6923a" providerId="ADAL" clId="{51899ECA-C71D-A342-B1DE-6C2DAE4390C1}" dt="2021-11-19T06:39:56.107" v="2111" actId="14"/>
          <ac:spMkLst>
            <pc:docMk/>
            <pc:sldMk cId="3004709396" sldId="257"/>
            <ac:spMk id="3" creationId="{EBFBA45E-F27F-43C3-9BFA-33D0A14AF44A}"/>
          </ac:spMkLst>
        </pc:spChg>
      </pc:sldChg>
      <pc:sldChg chg="addSp modSp">
        <pc:chgData name="Lucas Sottile" userId="ab5566e8-3879-4bf6-99bb-06d6adb6923a" providerId="ADAL" clId="{51899ECA-C71D-A342-B1DE-6C2DAE4390C1}" dt="2021-11-19T06:29:19.132" v="1976" actId="1076"/>
        <pc:sldMkLst>
          <pc:docMk/>
          <pc:sldMk cId="174919601" sldId="258"/>
        </pc:sldMkLst>
        <pc:spChg chg="mod">
          <ac:chgData name="Lucas Sottile" userId="ab5566e8-3879-4bf6-99bb-06d6adb6923a" providerId="ADAL" clId="{51899ECA-C71D-A342-B1DE-6C2DAE4390C1}" dt="2021-11-17T19:12:50.498" v="187" actId="20577"/>
          <ac:spMkLst>
            <pc:docMk/>
            <pc:sldMk cId="174919601" sldId="258"/>
            <ac:spMk id="2" creationId="{F74286E3-43D0-4AF5-B822-3CB372F6849D}"/>
          </ac:spMkLst>
        </pc:spChg>
        <pc:spChg chg="mod">
          <ac:chgData name="Lucas Sottile" userId="ab5566e8-3879-4bf6-99bb-06d6adb6923a" providerId="ADAL" clId="{51899ECA-C71D-A342-B1DE-6C2DAE4390C1}" dt="2021-11-19T06:29:19.132" v="1976" actId="1076"/>
          <ac:spMkLst>
            <pc:docMk/>
            <pc:sldMk cId="174919601" sldId="258"/>
            <ac:spMk id="3" creationId="{FC667397-EE5F-4A32-B843-33A6784CF141}"/>
          </ac:spMkLst>
        </pc:spChg>
        <pc:picChg chg="add mod">
          <ac:chgData name="Lucas Sottile" userId="ab5566e8-3879-4bf6-99bb-06d6adb6923a" providerId="ADAL" clId="{51899ECA-C71D-A342-B1DE-6C2DAE4390C1}" dt="2021-11-19T06:29:04.599" v="1974" actId="1076"/>
          <ac:picMkLst>
            <pc:docMk/>
            <pc:sldMk cId="174919601" sldId="258"/>
            <ac:picMk id="4" creationId="{2FA736F4-89BD-9749-8BB9-AE5C3B8B86DE}"/>
          </ac:picMkLst>
        </pc:picChg>
      </pc:sldChg>
      <pc:sldChg chg="new del">
        <pc:chgData name="Lucas Sottile" userId="ab5566e8-3879-4bf6-99bb-06d6adb6923a" providerId="ADAL" clId="{51899ECA-C71D-A342-B1DE-6C2DAE4390C1}" dt="2021-11-17T19:06:41.092" v="78" actId="2696"/>
        <pc:sldMkLst>
          <pc:docMk/>
          <pc:sldMk cId="2187052323" sldId="259"/>
        </pc:sldMkLst>
      </pc:sldChg>
      <pc:sldChg chg="new del">
        <pc:chgData name="Lucas Sottile" userId="ab5566e8-3879-4bf6-99bb-06d6adb6923a" providerId="ADAL" clId="{51899ECA-C71D-A342-B1DE-6C2DAE4390C1}" dt="2021-11-17T19:06:44.066" v="79" actId="2696"/>
        <pc:sldMkLst>
          <pc:docMk/>
          <pc:sldMk cId="1158351779" sldId="260"/>
        </pc:sldMkLst>
      </pc:sldChg>
      <pc:sldChg chg="new del">
        <pc:chgData name="Lucas Sottile" userId="ab5566e8-3879-4bf6-99bb-06d6adb6923a" providerId="ADAL" clId="{51899ECA-C71D-A342-B1DE-6C2DAE4390C1}" dt="2021-11-17T19:06:46.458" v="80" actId="2696"/>
        <pc:sldMkLst>
          <pc:docMk/>
          <pc:sldMk cId="3689657757" sldId="261"/>
        </pc:sldMkLst>
      </pc:sldChg>
      <pc:sldChg chg="new del">
        <pc:chgData name="Lucas Sottile" userId="ab5566e8-3879-4bf6-99bb-06d6adb6923a" providerId="ADAL" clId="{51899ECA-C71D-A342-B1DE-6C2DAE4390C1}" dt="2021-11-17T19:06:48.814" v="81" actId="2696"/>
        <pc:sldMkLst>
          <pc:docMk/>
          <pc:sldMk cId="2067591248" sldId="262"/>
        </pc:sldMkLst>
      </pc:sldChg>
      <pc:sldChg chg="new del">
        <pc:chgData name="Lucas Sottile" userId="ab5566e8-3879-4bf6-99bb-06d6adb6923a" providerId="ADAL" clId="{51899ECA-C71D-A342-B1DE-6C2DAE4390C1}" dt="2021-11-17T19:06:51.237" v="82" actId="2696"/>
        <pc:sldMkLst>
          <pc:docMk/>
          <pc:sldMk cId="2333921755" sldId="263"/>
        </pc:sldMkLst>
      </pc:sldChg>
      <pc:sldChg chg="addSp modSp">
        <pc:chgData name="Lucas Sottile" userId="ab5566e8-3879-4bf6-99bb-06d6adb6923a" providerId="ADAL" clId="{51899ECA-C71D-A342-B1DE-6C2DAE4390C1}" dt="2021-11-19T06:48:35.214" v="2436" actId="20577"/>
        <pc:sldMkLst>
          <pc:docMk/>
          <pc:sldMk cId="3868952429" sldId="264"/>
        </pc:sldMkLst>
        <pc:spChg chg="mod">
          <ac:chgData name="Lucas Sottile" userId="ab5566e8-3879-4bf6-99bb-06d6adb6923a" providerId="ADAL" clId="{51899ECA-C71D-A342-B1DE-6C2DAE4390C1}" dt="2021-11-17T19:13:06.177" v="225" actId="20577"/>
          <ac:spMkLst>
            <pc:docMk/>
            <pc:sldMk cId="3868952429" sldId="264"/>
            <ac:spMk id="2" creationId="{3CE7D21F-2F52-496B-A8FF-1B988024B85F}"/>
          </ac:spMkLst>
        </pc:spChg>
        <pc:spChg chg="mod">
          <ac:chgData name="Lucas Sottile" userId="ab5566e8-3879-4bf6-99bb-06d6adb6923a" providerId="ADAL" clId="{51899ECA-C71D-A342-B1DE-6C2DAE4390C1}" dt="2021-11-19T06:48:35.214" v="2436" actId="20577"/>
          <ac:spMkLst>
            <pc:docMk/>
            <pc:sldMk cId="3868952429" sldId="264"/>
            <ac:spMk id="3" creationId="{51435A94-FB36-4A25-85F4-781F2235C493}"/>
          </ac:spMkLst>
        </pc:spChg>
        <pc:picChg chg="add mod">
          <ac:chgData name="Lucas Sottile" userId="ab5566e8-3879-4bf6-99bb-06d6adb6923a" providerId="ADAL" clId="{51899ECA-C71D-A342-B1DE-6C2DAE4390C1}" dt="2021-11-19T06:46:01.260" v="2121" actId="1076"/>
          <ac:picMkLst>
            <pc:docMk/>
            <pc:sldMk cId="3868952429" sldId="264"/>
            <ac:picMk id="5" creationId="{F8BD6598-D88D-2D4D-A14E-E7D56602200D}"/>
          </ac:picMkLst>
        </pc:picChg>
      </pc:sldChg>
      <pc:sldChg chg="modSp">
        <pc:chgData name="Lucas Sottile" userId="ab5566e8-3879-4bf6-99bb-06d6adb6923a" providerId="ADAL" clId="{51899ECA-C71D-A342-B1DE-6C2DAE4390C1}" dt="2021-11-17T19:13:36.750" v="238" actId="20577"/>
        <pc:sldMkLst>
          <pc:docMk/>
          <pc:sldMk cId="3527317980" sldId="265"/>
        </pc:sldMkLst>
        <pc:spChg chg="mod">
          <ac:chgData name="Lucas Sottile" userId="ab5566e8-3879-4bf6-99bb-06d6adb6923a" providerId="ADAL" clId="{51899ECA-C71D-A342-B1DE-6C2DAE4390C1}" dt="2021-11-17T19:13:36.750" v="238" actId="20577"/>
          <ac:spMkLst>
            <pc:docMk/>
            <pc:sldMk cId="3527317980" sldId="265"/>
            <ac:spMk id="2" creationId="{2970863E-8403-4586-B65D-6520951C26BC}"/>
          </ac:spMkLst>
        </pc:spChg>
      </pc:sldChg>
      <pc:sldChg chg="addSp delSp modSp">
        <pc:chgData name="Lucas Sottile" userId="ab5566e8-3879-4bf6-99bb-06d6adb6923a" providerId="ADAL" clId="{51899ECA-C71D-A342-B1DE-6C2DAE4390C1}" dt="2021-11-19T06:41:09.411" v="2117" actId="1076"/>
        <pc:sldMkLst>
          <pc:docMk/>
          <pc:sldMk cId="1372101925" sldId="266"/>
        </pc:sldMkLst>
        <pc:spChg chg="mod">
          <ac:chgData name="Lucas Sottile" userId="ab5566e8-3879-4bf6-99bb-06d6adb6923a" providerId="ADAL" clId="{51899ECA-C71D-A342-B1DE-6C2DAE4390C1}" dt="2021-11-19T06:40:51.005" v="2112" actId="1076"/>
          <ac:spMkLst>
            <pc:docMk/>
            <pc:sldMk cId="1372101925" sldId="266"/>
            <ac:spMk id="2" creationId="{B6DA69F8-ABA2-4183-BC45-B00492024381}"/>
          </ac:spMkLst>
        </pc:spChg>
        <pc:spChg chg="mod">
          <ac:chgData name="Lucas Sottile" userId="ab5566e8-3879-4bf6-99bb-06d6adb6923a" providerId="ADAL" clId="{51899ECA-C71D-A342-B1DE-6C2DAE4390C1}" dt="2021-11-19T03:15:46.721" v="1192" actId="1076"/>
          <ac:spMkLst>
            <pc:docMk/>
            <pc:sldMk cId="1372101925" sldId="266"/>
            <ac:spMk id="3" creationId="{9F4E9D0A-1031-4022-90C1-21194DC2201A}"/>
          </ac:spMkLst>
        </pc:spChg>
        <pc:spChg chg="mod">
          <ac:chgData name="Lucas Sottile" userId="ab5566e8-3879-4bf6-99bb-06d6adb6923a" providerId="ADAL" clId="{51899ECA-C71D-A342-B1DE-6C2DAE4390C1}" dt="2021-11-19T06:41:00.731" v="2115" actId="1076"/>
          <ac:spMkLst>
            <pc:docMk/>
            <pc:sldMk cId="1372101925" sldId="266"/>
            <ac:spMk id="4" creationId="{7595E1D6-FF7C-4BFF-8D83-723A03F9BC04}"/>
          </ac:spMkLst>
        </pc:spChg>
        <pc:spChg chg="mod">
          <ac:chgData name="Lucas Sottile" userId="ab5566e8-3879-4bf6-99bb-06d6adb6923a" providerId="ADAL" clId="{51899ECA-C71D-A342-B1DE-6C2DAE4390C1}" dt="2021-11-19T06:41:09.411" v="2117" actId="1076"/>
          <ac:spMkLst>
            <pc:docMk/>
            <pc:sldMk cId="1372101925" sldId="266"/>
            <ac:spMk id="5" creationId="{901715B3-57D9-48AC-A348-99BBFA4E32B9}"/>
          </ac:spMkLst>
        </pc:spChg>
        <pc:spChg chg="del mod">
          <ac:chgData name="Lucas Sottile" userId="ab5566e8-3879-4bf6-99bb-06d6adb6923a" providerId="ADAL" clId="{51899ECA-C71D-A342-B1DE-6C2DAE4390C1}" dt="2021-11-19T06:40:56.941" v="2114" actId="478"/>
          <ac:spMkLst>
            <pc:docMk/>
            <pc:sldMk cId="1372101925" sldId="266"/>
            <ac:spMk id="9" creationId="{A745B0A7-00EE-4C97-A3AF-9FE7E2465F03}"/>
          </ac:spMkLst>
        </pc:spChg>
        <pc:picChg chg="add mod modCrop">
          <ac:chgData name="Lucas Sottile" userId="ab5566e8-3879-4bf6-99bb-06d6adb6923a" providerId="ADAL" clId="{51899ECA-C71D-A342-B1DE-6C2DAE4390C1}" dt="2021-11-19T06:41:06.330" v="2116" actId="1076"/>
          <ac:picMkLst>
            <pc:docMk/>
            <pc:sldMk cId="1372101925" sldId="266"/>
            <ac:picMk id="7" creationId="{A5701598-D019-0848-93A6-CFACA9AE7927}"/>
          </ac:picMkLst>
        </pc:picChg>
      </pc:sldChg>
      <pc:sldChg chg="modSp">
        <pc:chgData name="Lucas Sottile" userId="ab5566e8-3879-4bf6-99bb-06d6adb6923a" providerId="ADAL" clId="{51899ECA-C71D-A342-B1DE-6C2DAE4390C1}" dt="2021-11-17T19:14:31.852" v="298" actId="20577"/>
        <pc:sldMkLst>
          <pc:docMk/>
          <pc:sldMk cId="950962958" sldId="268"/>
        </pc:sldMkLst>
        <pc:spChg chg="mod">
          <ac:chgData name="Lucas Sottile" userId="ab5566e8-3879-4bf6-99bb-06d6adb6923a" providerId="ADAL" clId="{51899ECA-C71D-A342-B1DE-6C2DAE4390C1}" dt="2021-11-17T19:14:31.852" v="298" actId="20577"/>
          <ac:spMkLst>
            <pc:docMk/>
            <pc:sldMk cId="950962958" sldId="268"/>
            <ac:spMk id="2" creationId="{0A0D4C8B-ACF1-4B23-9E22-FB8FE0AEB8B9}"/>
          </ac:spMkLst>
        </pc:spChg>
      </pc:sldChg>
      <pc:sldChg chg="addSp delSp modSp mod modClrScheme chgLayout">
        <pc:chgData name="Lucas Sottile" userId="ab5566e8-3879-4bf6-99bb-06d6adb6923a" providerId="ADAL" clId="{51899ECA-C71D-A342-B1DE-6C2DAE4390C1}" dt="2021-11-19T06:30:16.235" v="1978" actId="1076"/>
        <pc:sldMkLst>
          <pc:docMk/>
          <pc:sldMk cId="947183654" sldId="271"/>
        </pc:sldMkLst>
        <pc:spChg chg="mod ord">
          <ac:chgData name="Lucas Sottile" userId="ab5566e8-3879-4bf6-99bb-06d6adb6923a" providerId="ADAL" clId="{51899ECA-C71D-A342-B1DE-6C2DAE4390C1}" dt="2021-11-19T05:59:06.074" v="1198" actId="700"/>
          <ac:spMkLst>
            <pc:docMk/>
            <pc:sldMk cId="947183654" sldId="271"/>
            <ac:spMk id="2" creationId="{2A5C325C-7E94-4BDF-BD33-B8D7874EA2E7}"/>
          </ac:spMkLst>
        </pc:spChg>
        <pc:spChg chg="mod ord">
          <ac:chgData name="Lucas Sottile" userId="ab5566e8-3879-4bf6-99bb-06d6adb6923a" providerId="ADAL" clId="{51899ECA-C71D-A342-B1DE-6C2DAE4390C1}" dt="2021-11-19T06:30:16.235" v="1978" actId="1076"/>
          <ac:spMkLst>
            <pc:docMk/>
            <pc:sldMk cId="947183654" sldId="271"/>
            <ac:spMk id="3" creationId="{40D48375-F566-42C1-A5C0-22C73BCAB99A}"/>
          </ac:spMkLst>
        </pc:spChg>
        <pc:spChg chg="add mod ord">
          <ac:chgData name="Lucas Sottile" userId="ab5566e8-3879-4bf6-99bb-06d6adb6923a" providerId="ADAL" clId="{51899ECA-C71D-A342-B1DE-6C2DAE4390C1}" dt="2021-11-19T05:59:13.347" v="1208" actId="20577"/>
          <ac:spMkLst>
            <pc:docMk/>
            <pc:sldMk cId="947183654" sldId="271"/>
            <ac:spMk id="4" creationId="{FAA7F974-DAE5-E347-8711-1744BD62B55A}"/>
          </ac:spMkLst>
        </pc:spChg>
        <pc:spChg chg="add mod ord">
          <ac:chgData name="Lucas Sottile" userId="ab5566e8-3879-4bf6-99bb-06d6adb6923a" providerId="ADAL" clId="{51899ECA-C71D-A342-B1DE-6C2DAE4390C1}" dt="2021-11-19T05:59:18.136" v="1218" actId="20577"/>
          <ac:spMkLst>
            <pc:docMk/>
            <pc:sldMk cId="947183654" sldId="271"/>
            <ac:spMk id="5" creationId="{B4055CB8-89E0-8E48-A27A-354E9D0BB5E8}"/>
          </ac:spMkLst>
        </pc:spChg>
        <pc:spChg chg="add mod ord">
          <ac:chgData name="Lucas Sottile" userId="ab5566e8-3879-4bf6-99bb-06d6adb6923a" providerId="ADAL" clId="{51899ECA-C71D-A342-B1DE-6C2DAE4390C1}" dt="2021-11-19T06:04:40.335" v="1645" actId="20577"/>
          <ac:spMkLst>
            <pc:docMk/>
            <pc:sldMk cId="947183654" sldId="271"/>
            <ac:spMk id="6" creationId="{DFF0E45A-FB33-A34E-9B89-22AC804DDE4E}"/>
          </ac:spMkLst>
        </pc:spChg>
        <pc:picChg chg="add mod">
          <ac:chgData name="Lucas Sottile" userId="ab5566e8-3879-4bf6-99bb-06d6adb6923a" providerId="ADAL" clId="{51899ECA-C71D-A342-B1DE-6C2DAE4390C1}" dt="2021-11-19T06:27:44.122" v="1960" actId="1076"/>
          <ac:picMkLst>
            <pc:docMk/>
            <pc:sldMk cId="947183654" sldId="271"/>
            <ac:picMk id="7" creationId="{2200DCFE-9388-ED4C-9528-5004A1E0F01A}"/>
          </ac:picMkLst>
        </pc:picChg>
        <pc:picChg chg="add del mod">
          <ac:chgData name="Lucas Sottile" userId="ab5566e8-3879-4bf6-99bb-06d6adb6923a" providerId="ADAL" clId="{51899ECA-C71D-A342-B1DE-6C2DAE4390C1}" dt="2021-11-19T06:28:47.628" v="1971" actId="478"/>
          <ac:picMkLst>
            <pc:docMk/>
            <pc:sldMk cId="947183654" sldId="271"/>
            <ac:picMk id="10" creationId="{FC78D3B1-1676-6342-8ED0-BCF903175D6D}"/>
          </ac:picMkLst>
        </pc:picChg>
      </pc:sldChg>
      <pc:sldChg chg="modSp">
        <pc:chgData name="Lucas Sottile" userId="ab5566e8-3879-4bf6-99bb-06d6adb6923a" providerId="ADAL" clId="{51899ECA-C71D-A342-B1DE-6C2DAE4390C1}" dt="2021-11-19T06:07:34.138" v="1649" actId="20577"/>
        <pc:sldMkLst>
          <pc:docMk/>
          <pc:sldMk cId="861885154" sldId="281"/>
        </pc:sldMkLst>
        <pc:spChg chg="mod">
          <ac:chgData name="Lucas Sottile" userId="ab5566e8-3879-4bf6-99bb-06d6adb6923a" providerId="ADAL" clId="{51899ECA-C71D-A342-B1DE-6C2DAE4390C1}" dt="2021-11-19T06:07:34.138" v="1649" actId="20577"/>
          <ac:spMkLst>
            <pc:docMk/>
            <pc:sldMk cId="861885154" sldId="281"/>
            <ac:spMk id="4" creationId="{1EF23C05-7CDE-41E7-A23E-F25613AB5893}"/>
          </ac:spMkLst>
        </pc:spChg>
      </pc:sldChg>
      <pc:sldChg chg="new del">
        <pc:chgData name="Lucas Sottile" userId="ab5566e8-3879-4bf6-99bb-06d6adb6923a" providerId="ADAL" clId="{51899ECA-C71D-A342-B1DE-6C2DAE4390C1}" dt="2021-11-19T05:00:11.980" v="1195" actId="2696"/>
        <pc:sldMkLst>
          <pc:docMk/>
          <pc:sldMk cId="3872789463" sldId="282"/>
        </pc:sldMkLst>
      </pc:sldChg>
    </pc:docChg>
  </pc:docChgLst>
  <pc:docChgLst>
    <pc:chgData name="Luis Omar Castaneda" userId="S::loc24@nau.edu::3ca7ad59-1135-4238-8844-6a9d1b4d7329" providerId="AD" clId="Web-{D260A2AA-0E32-490A-8BB1-5ABE187FA275}"/>
    <pc:docChg chg="modSld">
      <pc:chgData name="Luis Omar Castaneda" userId="S::loc24@nau.edu::3ca7ad59-1135-4238-8844-6a9d1b4d7329" providerId="AD" clId="Web-{D260A2AA-0E32-490A-8BB1-5ABE187FA275}" dt="2021-11-18T07:26:41.685" v="1" actId="20577"/>
      <pc:docMkLst>
        <pc:docMk/>
      </pc:docMkLst>
      <pc:sldChg chg="modSp">
        <pc:chgData name="Luis Omar Castaneda" userId="S::loc24@nau.edu::3ca7ad59-1135-4238-8844-6a9d1b4d7329" providerId="AD" clId="Web-{D260A2AA-0E32-490A-8BB1-5ABE187FA275}" dt="2021-11-18T07:26:41.685" v="1" actId="20577"/>
        <pc:sldMkLst>
          <pc:docMk/>
          <pc:sldMk cId="1046864482" sldId="270"/>
        </pc:sldMkLst>
        <pc:spChg chg="mod">
          <ac:chgData name="Luis Omar Castaneda" userId="S::loc24@nau.edu::3ca7ad59-1135-4238-8844-6a9d1b4d7329" providerId="AD" clId="Web-{D260A2AA-0E32-490A-8BB1-5ABE187FA275}" dt="2021-11-18T07:26:41.685" v="1" actId="20577"/>
          <ac:spMkLst>
            <pc:docMk/>
            <pc:sldMk cId="1046864482" sldId="270"/>
            <ac:spMk id="3" creationId="{4437CDFB-DDA3-45BF-BACD-200A7D77D2DD}"/>
          </ac:spMkLst>
        </pc:spChg>
      </pc:sldChg>
    </pc:docChg>
  </pc:docChgLst>
  <pc:docChgLst>
    <pc:chgData name="Simon A Stoner" userId="S::sas892@nau.edu::8a885449-337d-4a38-b3c0-d5abf9e45fd9" providerId="AD" clId="Web-{F615FCE6-0AAA-4404-9646-B1DC1D6B99EC}"/>
    <pc:docChg chg="modSld">
      <pc:chgData name="Simon A Stoner" userId="S::sas892@nau.edu::8a885449-337d-4a38-b3c0-d5abf9e45fd9" providerId="AD" clId="Web-{F615FCE6-0AAA-4404-9646-B1DC1D6B99EC}" dt="2021-11-17T18:46:52.696" v="7"/>
      <pc:docMkLst>
        <pc:docMk/>
      </pc:docMkLst>
      <pc:sldChg chg="addSp delSp modSp mod setBg setClrOvrMap">
        <pc:chgData name="Simon A Stoner" userId="S::sas892@nau.edu::8a885449-337d-4a38-b3c0-d5abf9e45fd9" providerId="AD" clId="Web-{F615FCE6-0AAA-4404-9646-B1DC1D6B99EC}" dt="2021-11-17T18:46:52.696" v="7"/>
        <pc:sldMkLst>
          <pc:docMk/>
          <pc:sldMk cId="109857222" sldId="256"/>
        </pc:sldMkLst>
        <pc:spChg chg="mod">
          <ac:chgData name="Simon A Stoner" userId="S::sas892@nau.edu::8a885449-337d-4a38-b3c0-d5abf9e45fd9" providerId="AD" clId="Web-{F615FCE6-0AAA-4404-9646-B1DC1D6B99EC}" dt="2021-11-17T18:46:52.696" v="7"/>
          <ac:spMkLst>
            <pc:docMk/>
            <pc:sldMk cId="109857222" sldId="256"/>
            <ac:spMk id="2" creationId="{00000000-0000-0000-0000-000000000000}"/>
          </ac:spMkLst>
        </pc:spChg>
        <pc:spChg chg="mod">
          <ac:chgData name="Simon A Stoner" userId="S::sas892@nau.edu::8a885449-337d-4a38-b3c0-d5abf9e45fd9" providerId="AD" clId="Web-{F615FCE6-0AAA-4404-9646-B1DC1D6B99EC}" dt="2021-11-17T18:46:52.696" v="7"/>
          <ac:spMkLst>
            <pc:docMk/>
            <pc:sldMk cId="109857222" sldId="256"/>
            <ac:spMk id="3" creationId="{00000000-0000-0000-0000-000000000000}"/>
          </ac:spMkLst>
        </pc:spChg>
        <pc:spChg chg="add del">
          <ac:chgData name="Simon A Stoner" userId="S::sas892@nau.edu::8a885449-337d-4a38-b3c0-d5abf9e45fd9" providerId="AD" clId="Web-{F615FCE6-0AAA-4404-9646-B1DC1D6B99EC}" dt="2021-11-17T18:46:45.243" v="4"/>
          <ac:spMkLst>
            <pc:docMk/>
            <pc:sldMk cId="109857222" sldId="256"/>
            <ac:spMk id="6" creationId="{0671A8AE-40A1-4631-A6B8-581AFF065482}"/>
          </ac:spMkLst>
        </pc:spChg>
        <pc:spChg chg="add del">
          <ac:chgData name="Simon A Stoner" userId="S::sas892@nau.edu::8a885449-337d-4a38-b3c0-d5abf9e45fd9" providerId="AD" clId="Web-{F615FCE6-0AAA-4404-9646-B1DC1D6B99EC}" dt="2021-11-17T18:46:45.243" v="4"/>
          <ac:spMkLst>
            <pc:docMk/>
            <pc:sldMk cId="109857222" sldId="256"/>
            <ac:spMk id="7" creationId="{AB58EF07-17C2-48CF-ABB0-EEF1F17CB8F0}"/>
          </ac:spMkLst>
        </pc:spChg>
        <pc:spChg chg="add del">
          <ac:chgData name="Simon A Stoner" userId="S::sas892@nau.edu::8a885449-337d-4a38-b3c0-d5abf9e45fd9" providerId="AD" clId="Web-{F615FCE6-0AAA-4404-9646-B1DC1D6B99EC}" dt="2021-11-17T18:46:52.680" v="6"/>
          <ac:spMkLst>
            <pc:docMk/>
            <pc:sldMk cId="109857222" sldId="256"/>
            <ac:spMk id="8" creationId="{D38A241E-0395-41E5-8607-BAA2799A4374}"/>
          </ac:spMkLst>
        </pc:spChg>
        <pc:spChg chg="add del">
          <ac:chgData name="Simon A Stoner" userId="S::sas892@nau.edu::8a885449-337d-4a38-b3c0-d5abf9e45fd9" providerId="AD" clId="Web-{F615FCE6-0AAA-4404-9646-B1DC1D6B99EC}" dt="2021-11-17T18:46:13.555" v="2"/>
          <ac:spMkLst>
            <pc:docMk/>
            <pc:sldMk cId="109857222" sldId="256"/>
            <ac:spMk id="9" creationId="{D38A241E-0395-41E5-8607-BAA2799A4374}"/>
          </ac:spMkLst>
        </pc:spChg>
        <pc:spChg chg="add">
          <ac:chgData name="Simon A Stoner" userId="S::sas892@nau.edu::8a885449-337d-4a38-b3c0-d5abf9e45fd9" providerId="AD" clId="Web-{F615FCE6-0AAA-4404-9646-B1DC1D6B99EC}" dt="2021-11-17T18:46:52.696" v="7"/>
          <ac:spMkLst>
            <pc:docMk/>
            <pc:sldMk cId="109857222" sldId="256"/>
            <ac:spMk id="12" creationId="{0671A8AE-40A1-4631-A6B8-581AFF065482}"/>
          </ac:spMkLst>
        </pc:spChg>
        <pc:spChg chg="add del">
          <ac:chgData name="Simon A Stoner" userId="S::sas892@nau.edu::8a885449-337d-4a38-b3c0-d5abf9e45fd9" providerId="AD" clId="Web-{F615FCE6-0AAA-4404-9646-B1DC1D6B99EC}" dt="2021-11-17T18:46:45.243" v="4"/>
          <ac:spMkLst>
            <pc:docMk/>
            <pc:sldMk cId="109857222" sldId="256"/>
            <ac:spMk id="13" creationId="{AF2F604E-43BE-4DC3-B983-E071523364F8}"/>
          </ac:spMkLst>
        </pc:spChg>
        <pc:spChg chg="add">
          <ac:chgData name="Simon A Stoner" userId="S::sas892@nau.edu::8a885449-337d-4a38-b3c0-d5abf9e45fd9" providerId="AD" clId="Web-{F615FCE6-0AAA-4404-9646-B1DC1D6B99EC}" dt="2021-11-17T18:46:52.696" v="7"/>
          <ac:spMkLst>
            <pc:docMk/>
            <pc:sldMk cId="109857222" sldId="256"/>
            <ac:spMk id="14" creationId="{AB58EF07-17C2-48CF-ABB0-EEF1F17CB8F0}"/>
          </ac:spMkLst>
        </pc:spChg>
        <pc:spChg chg="add del">
          <ac:chgData name="Simon A Stoner" userId="S::sas892@nau.edu::8a885449-337d-4a38-b3c0-d5abf9e45fd9" providerId="AD" clId="Web-{F615FCE6-0AAA-4404-9646-B1DC1D6B99EC}" dt="2021-11-17T18:46:45.243" v="4"/>
          <ac:spMkLst>
            <pc:docMk/>
            <pc:sldMk cId="109857222" sldId="256"/>
            <ac:spMk id="15" creationId="{08C9B587-E65E-4B52-B37C-ABEBB6E87928}"/>
          </ac:spMkLst>
        </pc:spChg>
        <pc:spChg chg="add">
          <ac:chgData name="Simon A Stoner" userId="S::sas892@nau.edu::8a885449-337d-4a38-b3c0-d5abf9e45fd9" providerId="AD" clId="Web-{F615FCE6-0AAA-4404-9646-B1DC1D6B99EC}" dt="2021-11-17T18:46:52.696" v="7"/>
          <ac:spMkLst>
            <pc:docMk/>
            <pc:sldMk cId="109857222" sldId="256"/>
            <ac:spMk id="16" creationId="{AF2F604E-43BE-4DC3-B983-E071523364F8}"/>
          </ac:spMkLst>
        </pc:spChg>
        <pc:spChg chg="add">
          <ac:chgData name="Simon A Stoner" userId="S::sas892@nau.edu::8a885449-337d-4a38-b3c0-d5abf9e45fd9" providerId="AD" clId="Web-{F615FCE6-0AAA-4404-9646-B1DC1D6B99EC}" dt="2021-11-17T18:46:52.696" v="7"/>
          <ac:spMkLst>
            <pc:docMk/>
            <pc:sldMk cId="109857222" sldId="256"/>
            <ac:spMk id="17" creationId="{08C9B587-E65E-4B52-B37C-ABEBB6E87928}"/>
          </ac:spMkLst>
        </pc:spChg>
        <pc:picChg chg="add mod ord">
          <ac:chgData name="Simon A Stoner" userId="S::sas892@nau.edu::8a885449-337d-4a38-b3c0-d5abf9e45fd9" providerId="AD" clId="Web-{F615FCE6-0AAA-4404-9646-B1DC1D6B99EC}" dt="2021-11-17T18:46:52.696" v="7"/>
          <ac:picMkLst>
            <pc:docMk/>
            <pc:sldMk cId="109857222" sldId="256"/>
            <ac:picMk id="4" creationId="{D7F399F1-FA6A-4B02-B710-A50150FBC479}"/>
          </ac:picMkLst>
        </pc:picChg>
        <pc:cxnChg chg="add del">
          <ac:chgData name="Simon A Stoner" userId="S::sas892@nau.edu::8a885449-337d-4a38-b3c0-d5abf9e45fd9" providerId="AD" clId="Web-{F615FCE6-0AAA-4404-9646-B1DC1D6B99EC}" dt="2021-11-17T18:46:52.680" v="6"/>
          <ac:cxnSpMkLst>
            <pc:docMk/>
            <pc:sldMk cId="109857222" sldId="256"/>
            <ac:cxnSpMk id="10" creationId="{CE352288-84AD-4CA8-BCD5-76C29D34E1DB}"/>
          </ac:cxnSpMkLst>
        </pc:cxnChg>
        <pc:cxnChg chg="add del">
          <ac:chgData name="Simon A Stoner" userId="S::sas892@nau.edu::8a885449-337d-4a38-b3c0-d5abf9e45fd9" providerId="AD" clId="Web-{F615FCE6-0AAA-4404-9646-B1DC1D6B99EC}" dt="2021-11-17T18:46:13.555" v="2"/>
          <ac:cxnSpMkLst>
            <pc:docMk/>
            <pc:sldMk cId="109857222" sldId="256"/>
            <ac:cxnSpMk id="11" creationId="{CE352288-84AD-4CA8-BCD5-76C29D34E1DB}"/>
          </ac:cxnSpMkLst>
        </pc:cxnChg>
      </pc:sldChg>
    </pc:docChg>
  </pc:docChgLst>
  <pc:docChgLst>
    <pc:chgData name="Skyler Quinn Penny" userId="S::sqp2@nau.edu::fa29d6f4-48a1-4478-9ac3-761a13c30644" providerId="AD" clId="Web-{88C2DD13-66FC-4837-9C92-81F89091B57C}"/>
    <pc:docChg chg="modSld">
      <pc:chgData name="Skyler Quinn Penny" userId="S::sqp2@nau.edu::fa29d6f4-48a1-4478-9ac3-761a13c30644" providerId="AD" clId="Web-{88C2DD13-66FC-4837-9C92-81F89091B57C}" dt="2021-11-30T17:30:38.836" v="1"/>
      <pc:docMkLst>
        <pc:docMk/>
      </pc:docMkLst>
      <pc:sldChg chg="modSp">
        <pc:chgData name="Skyler Quinn Penny" userId="S::sqp2@nau.edu::fa29d6f4-48a1-4478-9ac3-761a13c30644" providerId="AD" clId="Web-{88C2DD13-66FC-4837-9C92-81F89091B57C}" dt="2021-11-30T17:30:38.836" v="1"/>
        <pc:sldMkLst>
          <pc:docMk/>
          <pc:sldMk cId="1589861749" sldId="274"/>
        </pc:sldMkLst>
        <pc:graphicFrameChg chg="mod modGraphic">
          <ac:chgData name="Skyler Quinn Penny" userId="S::sqp2@nau.edu::fa29d6f4-48a1-4478-9ac3-761a13c30644" providerId="AD" clId="Web-{88C2DD13-66FC-4837-9C92-81F89091B57C}" dt="2021-11-30T17:30:38.836" v="1"/>
          <ac:graphicFrameMkLst>
            <pc:docMk/>
            <pc:sldMk cId="1589861749" sldId="274"/>
            <ac:graphicFrameMk id="4" creationId="{35923B9F-94BA-4614-A962-F92DADE5EA81}"/>
          </ac:graphicFrameMkLst>
        </pc:graphicFrameChg>
      </pc:sldChg>
    </pc:docChg>
  </pc:docChgLst>
  <pc:docChgLst>
    <pc:chgData name="Skyler Quinn Penny" userId="S::sqp2@nau.edu::fa29d6f4-48a1-4478-9ac3-761a13c30644" providerId="AD" clId="Web-{982657D7-72F1-45FA-94AD-AAEC80B1126A}"/>
    <pc:docChg chg="modSld">
      <pc:chgData name="Skyler Quinn Penny" userId="S::sqp2@nau.edu::fa29d6f4-48a1-4478-9ac3-761a13c30644" providerId="AD" clId="Web-{982657D7-72F1-45FA-94AD-AAEC80B1126A}" dt="2021-11-19T07:14:42.586" v="0" actId="20577"/>
      <pc:docMkLst>
        <pc:docMk/>
      </pc:docMkLst>
      <pc:sldChg chg="modSp">
        <pc:chgData name="Skyler Quinn Penny" userId="S::sqp2@nau.edu::fa29d6f4-48a1-4478-9ac3-761a13c30644" providerId="AD" clId="Web-{982657D7-72F1-45FA-94AD-AAEC80B1126A}" dt="2021-11-19T07:14:42.586" v="0" actId="20577"/>
        <pc:sldMkLst>
          <pc:docMk/>
          <pc:sldMk cId="3868952429" sldId="264"/>
        </pc:sldMkLst>
        <pc:spChg chg="mod">
          <ac:chgData name="Skyler Quinn Penny" userId="S::sqp2@nau.edu::fa29d6f4-48a1-4478-9ac3-761a13c30644" providerId="AD" clId="Web-{982657D7-72F1-45FA-94AD-AAEC80B1126A}" dt="2021-11-19T07:14:42.586" v="0" actId="20577"/>
          <ac:spMkLst>
            <pc:docMk/>
            <pc:sldMk cId="3868952429" sldId="264"/>
            <ac:spMk id="6" creationId="{D7313F0E-60BC-433F-86AD-9AACBBA06E30}"/>
          </ac:spMkLst>
        </pc:spChg>
      </pc:sldChg>
    </pc:docChg>
  </pc:docChgLst>
  <pc:docChgLst>
    <pc:chgData name="Simon A Stoner" userId="8a885449-337d-4a38-b3c0-d5abf9e45fd9" providerId="ADAL" clId="{C23CA61A-FF9F-4489-BBE2-103B6C17237F}"/>
    <pc:docChg chg="undo custSel addSld modSld">
      <pc:chgData name="Simon A Stoner" userId="8a885449-337d-4a38-b3c0-d5abf9e45fd9" providerId="ADAL" clId="{C23CA61A-FF9F-4489-BBE2-103B6C17237F}" dt="2021-11-18T20:19:38.334" v="1351" actId="27636"/>
      <pc:docMkLst>
        <pc:docMk/>
      </pc:docMkLst>
      <pc:sldChg chg="delSp modSp mod delDesignElem">
        <pc:chgData name="Simon A Stoner" userId="8a885449-337d-4a38-b3c0-d5abf9e45fd9" providerId="ADAL" clId="{C23CA61A-FF9F-4489-BBE2-103B6C17237F}" dt="2021-11-17T18:51:53.505" v="141"/>
        <pc:sldMkLst>
          <pc:docMk/>
          <pc:sldMk cId="109857222" sldId="256"/>
        </pc:sldMkLst>
        <pc:spChg chg="mod">
          <ac:chgData name="Simon A Stoner" userId="8a885449-337d-4a38-b3c0-d5abf9e45fd9" providerId="ADAL" clId="{C23CA61A-FF9F-4489-BBE2-103B6C17237F}" dt="2021-11-17T18:48:43.593" v="38" actId="313"/>
          <ac:spMkLst>
            <pc:docMk/>
            <pc:sldMk cId="109857222" sldId="256"/>
            <ac:spMk id="2" creationId="{00000000-0000-0000-0000-000000000000}"/>
          </ac:spMkLst>
        </pc:spChg>
        <pc:spChg chg="mod">
          <ac:chgData name="Simon A Stoner" userId="8a885449-337d-4a38-b3c0-d5abf9e45fd9" providerId="ADAL" clId="{C23CA61A-FF9F-4489-BBE2-103B6C17237F}" dt="2021-11-17T18:50:41.051" v="139" actId="20577"/>
          <ac:spMkLst>
            <pc:docMk/>
            <pc:sldMk cId="109857222" sldId="256"/>
            <ac:spMk id="3" creationId="{00000000-0000-0000-0000-000000000000}"/>
          </ac:spMkLst>
        </pc:spChg>
        <pc:spChg chg="del">
          <ac:chgData name="Simon A Stoner" userId="8a885449-337d-4a38-b3c0-d5abf9e45fd9" providerId="ADAL" clId="{C23CA61A-FF9F-4489-BBE2-103B6C17237F}" dt="2021-11-17T18:51:53.505" v="141"/>
          <ac:spMkLst>
            <pc:docMk/>
            <pc:sldMk cId="109857222" sldId="256"/>
            <ac:spMk id="12" creationId="{0671A8AE-40A1-4631-A6B8-581AFF065482}"/>
          </ac:spMkLst>
        </pc:spChg>
        <pc:spChg chg="del">
          <ac:chgData name="Simon A Stoner" userId="8a885449-337d-4a38-b3c0-d5abf9e45fd9" providerId="ADAL" clId="{C23CA61A-FF9F-4489-BBE2-103B6C17237F}" dt="2021-11-17T18:51:53.505" v="141"/>
          <ac:spMkLst>
            <pc:docMk/>
            <pc:sldMk cId="109857222" sldId="256"/>
            <ac:spMk id="14" creationId="{AB58EF07-17C2-48CF-ABB0-EEF1F17CB8F0}"/>
          </ac:spMkLst>
        </pc:spChg>
        <pc:spChg chg="del">
          <ac:chgData name="Simon A Stoner" userId="8a885449-337d-4a38-b3c0-d5abf9e45fd9" providerId="ADAL" clId="{C23CA61A-FF9F-4489-BBE2-103B6C17237F}" dt="2021-11-17T18:51:53.505" v="141"/>
          <ac:spMkLst>
            <pc:docMk/>
            <pc:sldMk cId="109857222" sldId="256"/>
            <ac:spMk id="16" creationId="{AF2F604E-43BE-4DC3-B983-E071523364F8}"/>
          </ac:spMkLst>
        </pc:spChg>
        <pc:spChg chg="del">
          <ac:chgData name="Simon A Stoner" userId="8a885449-337d-4a38-b3c0-d5abf9e45fd9" providerId="ADAL" clId="{C23CA61A-FF9F-4489-BBE2-103B6C17237F}" dt="2021-11-17T18:51:53.505" v="141"/>
          <ac:spMkLst>
            <pc:docMk/>
            <pc:sldMk cId="109857222" sldId="256"/>
            <ac:spMk id="17" creationId="{08C9B587-E65E-4B52-B37C-ABEBB6E87928}"/>
          </ac:spMkLst>
        </pc:spChg>
      </pc:sldChg>
      <pc:sldChg chg="modSp">
        <pc:chgData name="Simon A Stoner" userId="8a885449-337d-4a38-b3c0-d5abf9e45fd9" providerId="ADAL" clId="{C23CA61A-FF9F-4489-BBE2-103B6C17237F}" dt="2021-11-17T18:51:53.505" v="141"/>
        <pc:sldMkLst>
          <pc:docMk/>
          <pc:sldMk cId="3004709396" sldId="257"/>
        </pc:sldMkLst>
        <pc:spChg chg="mod">
          <ac:chgData name="Simon A Stoner" userId="8a885449-337d-4a38-b3c0-d5abf9e45fd9" providerId="ADAL" clId="{C23CA61A-FF9F-4489-BBE2-103B6C17237F}" dt="2021-11-17T18:51:53.505" v="141"/>
          <ac:spMkLst>
            <pc:docMk/>
            <pc:sldMk cId="3004709396" sldId="257"/>
            <ac:spMk id="2" creationId="{D0B9EB75-25EF-46FA-AED3-83CBE44F5555}"/>
          </ac:spMkLst>
        </pc:spChg>
        <pc:spChg chg="mod">
          <ac:chgData name="Simon A Stoner" userId="8a885449-337d-4a38-b3c0-d5abf9e45fd9" providerId="ADAL" clId="{C23CA61A-FF9F-4489-BBE2-103B6C17237F}" dt="2021-11-17T18:51:53.505" v="141"/>
          <ac:spMkLst>
            <pc:docMk/>
            <pc:sldMk cId="3004709396" sldId="257"/>
            <ac:spMk id="3" creationId="{EBFBA45E-F27F-43C3-9BFA-33D0A14AF44A}"/>
          </ac:spMkLst>
        </pc:spChg>
      </pc:sldChg>
      <pc:sldChg chg="modSp">
        <pc:chgData name="Simon A Stoner" userId="8a885449-337d-4a38-b3c0-d5abf9e45fd9" providerId="ADAL" clId="{C23CA61A-FF9F-4489-BBE2-103B6C17237F}" dt="2021-11-17T18:51:53.505" v="141"/>
        <pc:sldMkLst>
          <pc:docMk/>
          <pc:sldMk cId="174919601" sldId="258"/>
        </pc:sldMkLst>
        <pc:spChg chg="mod">
          <ac:chgData name="Simon A Stoner" userId="8a885449-337d-4a38-b3c0-d5abf9e45fd9" providerId="ADAL" clId="{C23CA61A-FF9F-4489-BBE2-103B6C17237F}" dt="2021-11-17T18:51:53.505" v="141"/>
          <ac:spMkLst>
            <pc:docMk/>
            <pc:sldMk cId="174919601" sldId="258"/>
            <ac:spMk id="2" creationId="{F74286E3-43D0-4AF5-B822-3CB372F6849D}"/>
          </ac:spMkLst>
        </pc:spChg>
        <pc:spChg chg="mod">
          <ac:chgData name="Simon A Stoner" userId="8a885449-337d-4a38-b3c0-d5abf9e45fd9" providerId="ADAL" clId="{C23CA61A-FF9F-4489-BBE2-103B6C17237F}" dt="2021-11-17T18:51:53.505" v="141"/>
          <ac:spMkLst>
            <pc:docMk/>
            <pc:sldMk cId="174919601" sldId="258"/>
            <ac:spMk id="3" creationId="{FC667397-EE5F-4A32-B843-33A6784CF141}"/>
          </ac:spMkLst>
        </pc:spChg>
      </pc:sldChg>
      <pc:sldChg chg="modSp">
        <pc:chgData name="Simon A Stoner" userId="8a885449-337d-4a38-b3c0-d5abf9e45fd9" providerId="ADAL" clId="{C23CA61A-FF9F-4489-BBE2-103B6C17237F}" dt="2021-11-17T18:51:53.505" v="141"/>
        <pc:sldMkLst>
          <pc:docMk/>
          <pc:sldMk cId="2187052323" sldId="259"/>
        </pc:sldMkLst>
        <pc:spChg chg="mod">
          <ac:chgData name="Simon A Stoner" userId="8a885449-337d-4a38-b3c0-d5abf9e45fd9" providerId="ADAL" clId="{C23CA61A-FF9F-4489-BBE2-103B6C17237F}" dt="2021-11-17T18:51:53.505" v="141"/>
          <ac:spMkLst>
            <pc:docMk/>
            <pc:sldMk cId="2187052323" sldId="259"/>
            <ac:spMk id="2" creationId="{CAF0BDE5-0045-3F40-AD19-103277E5F2DA}"/>
          </ac:spMkLst>
        </pc:spChg>
        <pc:spChg chg="mod">
          <ac:chgData name="Simon A Stoner" userId="8a885449-337d-4a38-b3c0-d5abf9e45fd9" providerId="ADAL" clId="{C23CA61A-FF9F-4489-BBE2-103B6C17237F}" dt="2021-11-17T18:51:53.505" v="141"/>
          <ac:spMkLst>
            <pc:docMk/>
            <pc:sldMk cId="2187052323" sldId="259"/>
            <ac:spMk id="3" creationId="{82C98EF7-C3DC-9A4C-930F-3BCF6AF690B9}"/>
          </ac:spMkLst>
        </pc:spChg>
      </pc:sldChg>
      <pc:sldChg chg="modSp">
        <pc:chgData name="Simon A Stoner" userId="8a885449-337d-4a38-b3c0-d5abf9e45fd9" providerId="ADAL" clId="{C23CA61A-FF9F-4489-BBE2-103B6C17237F}" dt="2021-11-17T18:51:53.505" v="141"/>
        <pc:sldMkLst>
          <pc:docMk/>
          <pc:sldMk cId="1158351779" sldId="260"/>
        </pc:sldMkLst>
        <pc:spChg chg="mod">
          <ac:chgData name="Simon A Stoner" userId="8a885449-337d-4a38-b3c0-d5abf9e45fd9" providerId="ADAL" clId="{C23CA61A-FF9F-4489-BBE2-103B6C17237F}" dt="2021-11-17T18:51:53.505" v="141"/>
          <ac:spMkLst>
            <pc:docMk/>
            <pc:sldMk cId="1158351779" sldId="260"/>
            <ac:spMk id="2" creationId="{1DF81C2F-6F09-3B43-A016-F6BD9346BAC1}"/>
          </ac:spMkLst>
        </pc:spChg>
        <pc:spChg chg="mod">
          <ac:chgData name="Simon A Stoner" userId="8a885449-337d-4a38-b3c0-d5abf9e45fd9" providerId="ADAL" clId="{C23CA61A-FF9F-4489-BBE2-103B6C17237F}" dt="2021-11-17T18:51:53.505" v="141"/>
          <ac:spMkLst>
            <pc:docMk/>
            <pc:sldMk cId="1158351779" sldId="260"/>
            <ac:spMk id="3" creationId="{B69DA171-13F8-B747-9C19-7A81C375E32A}"/>
          </ac:spMkLst>
        </pc:spChg>
      </pc:sldChg>
      <pc:sldChg chg="modSp">
        <pc:chgData name="Simon A Stoner" userId="8a885449-337d-4a38-b3c0-d5abf9e45fd9" providerId="ADAL" clId="{C23CA61A-FF9F-4489-BBE2-103B6C17237F}" dt="2021-11-17T18:51:53.505" v="141"/>
        <pc:sldMkLst>
          <pc:docMk/>
          <pc:sldMk cId="3689657757" sldId="261"/>
        </pc:sldMkLst>
        <pc:spChg chg="mod">
          <ac:chgData name="Simon A Stoner" userId="8a885449-337d-4a38-b3c0-d5abf9e45fd9" providerId="ADAL" clId="{C23CA61A-FF9F-4489-BBE2-103B6C17237F}" dt="2021-11-17T18:51:53.505" v="141"/>
          <ac:spMkLst>
            <pc:docMk/>
            <pc:sldMk cId="3689657757" sldId="261"/>
            <ac:spMk id="2" creationId="{3F130755-622E-D345-B9FB-9E385E141DA2}"/>
          </ac:spMkLst>
        </pc:spChg>
        <pc:spChg chg="mod">
          <ac:chgData name="Simon A Stoner" userId="8a885449-337d-4a38-b3c0-d5abf9e45fd9" providerId="ADAL" clId="{C23CA61A-FF9F-4489-BBE2-103B6C17237F}" dt="2021-11-17T18:51:53.505" v="141"/>
          <ac:spMkLst>
            <pc:docMk/>
            <pc:sldMk cId="3689657757" sldId="261"/>
            <ac:spMk id="3" creationId="{7EE91C65-5FDD-7843-887D-852E57096CC6}"/>
          </ac:spMkLst>
        </pc:spChg>
      </pc:sldChg>
      <pc:sldChg chg="modSp">
        <pc:chgData name="Simon A Stoner" userId="8a885449-337d-4a38-b3c0-d5abf9e45fd9" providerId="ADAL" clId="{C23CA61A-FF9F-4489-BBE2-103B6C17237F}" dt="2021-11-17T18:51:53.505" v="141"/>
        <pc:sldMkLst>
          <pc:docMk/>
          <pc:sldMk cId="2067591248" sldId="262"/>
        </pc:sldMkLst>
        <pc:spChg chg="mod">
          <ac:chgData name="Simon A Stoner" userId="8a885449-337d-4a38-b3c0-d5abf9e45fd9" providerId="ADAL" clId="{C23CA61A-FF9F-4489-BBE2-103B6C17237F}" dt="2021-11-17T18:51:53.505" v="141"/>
          <ac:spMkLst>
            <pc:docMk/>
            <pc:sldMk cId="2067591248" sldId="262"/>
            <ac:spMk id="2" creationId="{6D17B9E7-88F0-B74D-AF6B-1E26F0E3010E}"/>
          </ac:spMkLst>
        </pc:spChg>
        <pc:spChg chg="mod">
          <ac:chgData name="Simon A Stoner" userId="8a885449-337d-4a38-b3c0-d5abf9e45fd9" providerId="ADAL" clId="{C23CA61A-FF9F-4489-BBE2-103B6C17237F}" dt="2021-11-17T18:51:53.505" v="141"/>
          <ac:spMkLst>
            <pc:docMk/>
            <pc:sldMk cId="2067591248" sldId="262"/>
            <ac:spMk id="3" creationId="{E87CD97A-5984-4449-AFF7-A7E142DA153E}"/>
          </ac:spMkLst>
        </pc:spChg>
      </pc:sldChg>
      <pc:sldChg chg="modSp">
        <pc:chgData name="Simon A Stoner" userId="8a885449-337d-4a38-b3c0-d5abf9e45fd9" providerId="ADAL" clId="{C23CA61A-FF9F-4489-BBE2-103B6C17237F}" dt="2021-11-17T18:51:53.505" v="141"/>
        <pc:sldMkLst>
          <pc:docMk/>
          <pc:sldMk cId="2333921755" sldId="263"/>
        </pc:sldMkLst>
        <pc:spChg chg="mod">
          <ac:chgData name="Simon A Stoner" userId="8a885449-337d-4a38-b3c0-d5abf9e45fd9" providerId="ADAL" clId="{C23CA61A-FF9F-4489-BBE2-103B6C17237F}" dt="2021-11-17T18:51:53.505" v="141"/>
          <ac:spMkLst>
            <pc:docMk/>
            <pc:sldMk cId="2333921755" sldId="263"/>
            <ac:spMk id="2" creationId="{057A39D7-E0FF-C248-BEB1-DFCDBCE9BE73}"/>
          </ac:spMkLst>
        </pc:spChg>
        <pc:spChg chg="mod">
          <ac:chgData name="Simon A Stoner" userId="8a885449-337d-4a38-b3c0-d5abf9e45fd9" providerId="ADAL" clId="{C23CA61A-FF9F-4489-BBE2-103B6C17237F}" dt="2021-11-17T18:51:53.505" v="141"/>
          <ac:spMkLst>
            <pc:docMk/>
            <pc:sldMk cId="2333921755" sldId="263"/>
            <ac:spMk id="3" creationId="{0C49624A-E571-E64D-8EBA-3E0172A9F4EB}"/>
          </ac:spMkLst>
        </pc:spChg>
      </pc:sldChg>
      <pc:sldChg chg="modSp">
        <pc:chgData name="Simon A Stoner" userId="8a885449-337d-4a38-b3c0-d5abf9e45fd9" providerId="ADAL" clId="{C23CA61A-FF9F-4489-BBE2-103B6C17237F}" dt="2021-11-17T18:51:53.505" v="141"/>
        <pc:sldMkLst>
          <pc:docMk/>
          <pc:sldMk cId="3868952429" sldId="264"/>
        </pc:sldMkLst>
        <pc:spChg chg="mod">
          <ac:chgData name="Simon A Stoner" userId="8a885449-337d-4a38-b3c0-d5abf9e45fd9" providerId="ADAL" clId="{C23CA61A-FF9F-4489-BBE2-103B6C17237F}" dt="2021-11-17T18:51:53.505" v="141"/>
          <ac:spMkLst>
            <pc:docMk/>
            <pc:sldMk cId="3868952429" sldId="264"/>
            <ac:spMk id="2" creationId="{3CE7D21F-2F52-496B-A8FF-1B988024B85F}"/>
          </ac:spMkLst>
        </pc:spChg>
        <pc:spChg chg="mod">
          <ac:chgData name="Simon A Stoner" userId="8a885449-337d-4a38-b3c0-d5abf9e45fd9" providerId="ADAL" clId="{C23CA61A-FF9F-4489-BBE2-103B6C17237F}" dt="2021-11-17T18:51:53.505" v="141"/>
          <ac:spMkLst>
            <pc:docMk/>
            <pc:sldMk cId="3868952429" sldId="264"/>
            <ac:spMk id="3" creationId="{51435A94-FB36-4A25-85F4-781F2235C493}"/>
          </ac:spMkLst>
        </pc:spChg>
      </pc:sldChg>
      <pc:sldChg chg="addSp delSp modSp mod setBg">
        <pc:chgData name="Simon A Stoner" userId="8a885449-337d-4a38-b3c0-d5abf9e45fd9" providerId="ADAL" clId="{C23CA61A-FF9F-4489-BBE2-103B6C17237F}" dt="2021-11-18T20:05:51.648" v="1217" actId="20577"/>
        <pc:sldMkLst>
          <pc:docMk/>
          <pc:sldMk cId="3527317980" sldId="265"/>
        </pc:sldMkLst>
        <pc:spChg chg="mod">
          <ac:chgData name="Simon A Stoner" userId="8a885449-337d-4a38-b3c0-d5abf9e45fd9" providerId="ADAL" clId="{C23CA61A-FF9F-4489-BBE2-103B6C17237F}" dt="2021-11-18T07:52:44.781" v="251" actId="26606"/>
          <ac:spMkLst>
            <pc:docMk/>
            <pc:sldMk cId="3527317980" sldId="265"/>
            <ac:spMk id="2" creationId="{2970863E-8403-4586-B65D-6520951C26BC}"/>
          </ac:spMkLst>
        </pc:spChg>
        <pc:spChg chg="mod">
          <ac:chgData name="Simon A Stoner" userId="8a885449-337d-4a38-b3c0-d5abf9e45fd9" providerId="ADAL" clId="{C23CA61A-FF9F-4489-BBE2-103B6C17237F}" dt="2021-11-18T20:05:51.648" v="1217" actId="20577"/>
          <ac:spMkLst>
            <pc:docMk/>
            <pc:sldMk cId="3527317980" sldId="265"/>
            <ac:spMk id="3" creationId="{68592CF3-333C-4E96-9A2B-226B1E5C6033}"/>
          </ac:spMkLst>
        </pc:spChg>
        <pc:spChg chg="add mod">
          <ac:chgData name="Simon A Stoner" userId="8a885449-337d-4a38-b3c0-d5abf9e45fd9" providerId="ADAL" clId="{C23CA61A-FF9F-4489-BBE2-103B6C17237F}" dt="2021-11-18T08:16:57.999" v="1152" actId="255"/>
          <ac:spMkLst>
            <pc:docMk/>
            <pc:sldMk cId="3527317980" sldId="265"/>
            <ac:spMk id="4" creationId="{DD895A4A-FC37-4CE3-98F7-7EE7B470EB1E}"/>
          </ac:spMkLst>
        </pc:spChg>
        <pc:spChg chg="add">
          <ac:chgData name="Simon A Stoner" userId="8a885449-337d-4a38-b3c0-d5abf9e45fd9" providerId="ADAL" clId="{C23CA61A-FF9F-4489-BBE2-103B6C17237F}" dt="2021-11-18T07:52:44.781" v="251" actId="26606"/>
          <ac:spMkLst>
            <pc:docMk/>
            <pc:sldMk cId="3527317980" sldId="265"/>
            <ac:spMk id="135" creationId="{1135A26D-9D47-467E-91F1-31149BF0D213}"/>
          </ac:spMkLst>
        </pc:spChg>
        <pc:spChg chg="add">
          <ac:chgData name="Simon A Stoner" userId="8a885449-337d-4a38-b3c0-d5abf9e45fd9" providerId="ADAL" clId="{C23CA61A-FF9F-4489-BBE2-103B6C17237F}" dt="2021-11-18T07:52:44.781" v="251" actId="26606"/>
          <ac:spMkLst>
            <pc:docMk/>
            <pc:sldMk cId="3527317980" sldId="265"/>
            <ac:spMk id="137" creationId="{CB147A70-DC29-4DDF-A34C-2B82C6E2295E}"/>
          </ac:spMkLst>
        </pc:spChg>
        <pc:spChg chg="add">
          <ac:chgData name="Simon A Stoner" userId="8a885449-337d-4a38-b3c0-d5abf9e45fd9" providerId="ADAL" clId="{C23CA61A-FF9F-4489-BBE2-103B6C17237F}" dt="2021-11-18T07:52:44.781" v="251" actId="26606"/>
          <ac:spMkLst>
            <pc:docMk/>
            <pc:sldMk cId="3527317980" sldId="265"/>
            <ac:spMk id="139" creationId="{3B438362-1E1E-4C62-A99E-4134CB16366C}"/>
          </ac:spMkLst>
        </pc:spChg>
        <pc:spChg chg="add">
          <ac:chgData name="Simon A Stoner" userId="8a885449-337d-4a38-b3c0-d5abf9e45fd9" providerId="ADAL" clId="{C23CA61A-FF9F-4489-BBE2-103B6C17237F}" dt="2021-11-18T07:52:44.781" v="251" actId="26606"/>
          <ac:spMkLst>
            <pc:docMk/>
            <pc:sldMk cId="3527317980" sldId="265"/>
            <ac:spMk id="141" creationId="{6C077334-5571-4B83-A83E-4CCCFA7B5E8A}"/>
          </ac:spMkLst>
        </pc:spChg>
        <pc:spChg chg="add">
          <ac:chgData name="Simon A Stoner" userId="8a885449-337d-4a38-b3c0-d5abf9e45fd9" providerId="ADAL" clId="{C23CA61A-FF9F-4489-BBE2-103B6C17237F}" dt="2021-11-18T07:52:44.781" v="251" actId="26606"/>
          <ac:spMkLst>
            <pc:docMk/>
            <pc:sldMk cId="3527317980" sldId="265"/>
            <ac:spMk id="143" creationId="{4D3DC50D-CA0F-48F9-B17E-20D8669AA4E0}"/>
          </ac:spMkLst>
        </pc:spChg>
        <pc:spChg chg="add">
          <ac:chgData name="Simon A Stoner" userId="8a885449-337d-4a38-b3c0-d5abf9e45fd9" providerId="ADAL" clId="{C23CA61A-FF9F-4489-BBE2-103B6C17237F}" dt="2021-11-18T07:52:44.781" v="251" actId="26606"/>
          <ac:spMkLst>
            <pc:docMk/>
            <pc:sldMk cId="3527317980" sldId="265"/>
            <ac:spMk id="145" creationId="{D1B80E9C-CF8A-440B-B8F5-54BF121BF458}"/>
          </ac:spMkLst>
        </pc:spChg>
        <pc:picChg chg="add mod">
          <ac:chgData name="Simon A Stoner" userId="8a885449-337d-4a38-b3c0-d5abf9e45fd9" providerId="ADAL" clId="{C23CA61A-FF9F-4489-BBE2-103B6C17237F}" dt="2021-11-18T07:52:44.781" v="251" actId="26606"/>
          <ac:picMkLst>
            <pc:docMk/>
            <pc:sldMk cId="3527317980" sldId="265"/>
            <ac:picMk id="1026" creationId="{5D998D78-9147-4EA9-A3EB-D647C41AA0E4}"/>
          </ac:picMkLst>
        </pc:picChg>
        <pc:picChg chg="add mod">
          <ac:chgData name="Simon A Stoner" userId="8a885449-337d-4a38-b3c0-d5abf9e45fd9" providerId="ADAL" clId="{C23CA61A-FF9F-4489-BBE2-103B6C17237F}" dt="2021-11-18T07:57:28.816" v="598" actId="1076"/>
          <ac:picMkLst>
            <pc:docMk/>
            <pc:sldMk cId="3527317980" sldId="265"/>
            <ac:picMk id="1027" creationId="{C1C36245-B2E4-4577-9D79-0568D2096AF9}"/>
          </ac:picMkLst>
        </pc:picChg>
        <pc:picChg chg="add mod">
          <ac:chgData name="Simon A Stoner" userId="8a885449-337d-4a38-b3c0-d5abf9e45fd9" providerId="ADAL" clId="{C23CA61A-FF9F-4489-BBE2-103B6C17237F}" dt="2021-11-18T07:57:35.038" v="599" actId="1076"/>
          <ac:picMkLst>
            <pc:docMk/>
            <pc:sldMk cId="3527317980" sldId="265"/>
            <ac:picMk id="1029" creationId="{FB302631-AAED-47E0-8B6F-08043F8CB90B}"/>
          </ac:picMkLst>
        </pc:picChg>
        <pc:picChg chg="add del mod ord">
          <ac:chgData name="Simon A Stoner" userId="8a885449-337d-4a38-b3c0-d5abf9e45fd9" providerId="ADAL" clId="{C23CA61A-FF9F-4489-BBE2-103B6C17237F}" dt="2021-11-18T07:57:05.033" v="596" actId="1076"/>
          <ac:picMkLst>
            <pc:docMk/>
            <pc:sldMk cId="3527317980" sldId="265"/>
            <ac:picMk id="5122" creationId="{01A2F2D3-EABF-48AA-970A-292B9B6E9A06}"/>
          </ac:picMkLst>
        </pc:picChg>
      </pc:sldChg>
      <pc:sldChg chg="modSp">
        <pc:chgData name="Simon A Stoner" userId="8a885449-337d-4a38-b3c0-d5abf9e45fd9" providerId="ADAL" clId="{C23CA61A-FF9F-4489-BBE2-103B6C17237F}" dt="2021-11-17T18:51:53.505" v="141"/>
        <pc:sldMkLst>
          <pc:docMk/>
          <pc:sldMk cId="1372101925" sldId="266"/>
        </pc:sldMkLst>
        <pc:spChg chg="mod">
          <ac:chgData name="Simon A Stoner" userId="8a885449-337d-4a38-b3c0-d5abf9e45fd9" providerId="ADAL" clId="{C23CA61A-FF9F-4489-BBE2-103B6C17237F}" dt="2021-11-17T18:51:53.505" v="141"/>
          <ac:spMkLst>
            <pc:docMk/>
            <pc:sldMk cId="1372101925" sldId="266"/>
            <ac:spMk id="2" creationId="{B6DA69F8-ABA2-4183-BC45-B00492024381}"/>
          </ac:spMkLst>
        </pc:spChg>
        <pc:spChg chg="mod">
          <ac:chgData name="Simon A Stoner" userId="8a885449-337d-4a38-b3c0-d5abf9e45fd9" providerId="ADAL" clId="{C23CA61A-FF9F-4489-BBE2-103B6C17237F}" dt="2021-11-17T18:51:53.505" v="141"/>
          <ac:spMkLst>
            <pc:docMk/>
            <pc:sldMk cId="1372101925" sldId="266"/>
            <ac:spMk id="3" creationId="{9F4E9D0A-1031-4022-90C1-21194DC2201A}"/>
          </ac:spMkLst>
        </pc:spChg>
      </pc:sldChg>
      <pc:sldChg chg="addSp delSp modSp mod setBg">
        <pc:chgData name="Simon A Stoner" userId="8a885449-337d-4a38-b3c0-d5abf9e45fd9" providerId="ADAL" clId="{C23CA61A-FF9F-4489-BBE2-103B6C17237F}" dt="2021-11-18T08:17:55.935" v="1181" actId="255"/>
        <pc:sldMkLst>
          <pc:docMk/>
          <pc:sldMk cId="604784480" sldId="267"/>
        </pc:sldMkLst>
        <pc:spChg chg="mod">
          <ac:chgData name="Simon A Stoner" userId="8a885449-337d-4a38-b3c0-d5abf9e45fd9" providerId="ADAL" clId="{C23CA61A-FF9F-4489-BBE2-103B6C17237F}" dt="2021-11-18T07:58:24.251" v="604" actId="26606"/>
          <ac:spMkLst>
            <pc:docMk/>
            <pc:sldMk cId="604784480" sldId="267"/>
            <ac:spMk id="2" creationId="{E7AD9596-8085-490C-8F35-83FD4B6EC66A}"/>
          </ac:spMkLst>
        </pc:spChg>
        <pc:spChg chg="mod ord">
          <ac:chgData name="Simon A Stoner" userId="8a885449-337d-4a38-b3c0-d5abf9e45fd9" providerId="ADAL" clId="{C23CA61A-FF9F-4489-BBE2-103B6C17237F}" dt="2021-11-18T08:15:05.766" v="1124" actId="207"/>
          <ac:spMkLst>
            <pc:docMk/>
            <pc:sldMk cId="604784480" sldId="267"/>
            <ac:spMk id="3" creationId="{6AC4702B-F3E1-4A36-8C08-EB10C8C87134}"/>
          </ac:spMkLst>
        </pc:spChg>
        <pc:spChg chg="add mod">
          <ac:chgData name="Simon A Stoner" userId="8a885449-337d-4a38-b3c0-d5abf9e45fd9" providerId="ADAL" clId="{C23CA61A-FF9F-4489-BBE2-103B6C17237F}" dt="2021-11-18T08:17:55.935" v="1181" actId="255"/>
          <ac:spMkLst>
            <pc:docMk/>
            <pc:sldMk cId="604784480" sldId="267"/>
            <ac:spMk id="4" creationId="{0B33FCE7-CA27-4769-8F24-39ABD4E771EA}"/>
          </ac:spMkLst>
        </pc:spChg>
        <pc:spChg chg="add del mod">
          <ac:chgData name="Simon A Stoner" userId="8a885449-337d-4a38-b3c0-d5abf9e45fd9" providerId="ADAL" clId="{C23CA61A-FF9F-4489-BBE2-103B6C17237F}" dt="2021-11-17T19:16:44.234" v="157"/>
          <ac:spMkLst>
            <pc:docMk/>
            <pc:sldMk cId="604784480" sldId="267"/>
            <ac:spMk id="6" creationId="{E6B23E70-8C70-47E3-9EB8-154097C1682E}"/>
          </ac:spMkLst>
        </pc:spChg>
        <pc:spChg chg="add">
          <ac:chgData name="Simon A Stoner" userId="8a885449-337d-4a38-b3c0-d5abf9e45fd9" providerId="ADAL" clId="{C23CA61A-FF9F-4489-BBE2-103B6C17237F}" dt="2021-11-18T07:58:24.251" v="604" actId="26606"/>
          <ac:spMkLst>
            <pc:docMk/>
            <pc:sldMk cId="604784480" sldId="267"/>
            <ac:spMk id="71" creationId="{35F0E358-1E49-4920-80D8-C3D138708838}"/>
          </ac:spMkLst>
        </pc:spChg>
        <pc:spChg chg="add">
          <ac:chgData name="Simon A Stoner" userId="8a885449-337d-4a38-b3c0-d5abf9e45fd9" providerId="ADAL" clId="{C23CA61A-FF9F-4489-BBE2-103B6C17237F}" dt="2021-11-18T07:58:24.251" v="604" actId="26606"/>
          <ac:spMkLst>
            <pc:docMk/>
            <pc:sldMk cId="604784480" sldId="267"/>
            <ac:spMk id="73" creationId="{E2D2362D-7010-4036-B9CA-03DFC8EB3B01}"/>
          </ac:spMkLst>
        </pc:spChg>
        <pc:spChg chg="add">
          <ac:chgData name="Simon A Stoner" userId="8a885449-337d-4a38-b3c0-d5abf9e45fd9" providerId="ADAL" clId="{C23CA61A-FF9F-4489-BBE2-103B6C17237F}" dt="2021-11-18T07:58:24.251" v="604" actId="26606"/>
          <ac:spMkLst>
            <pc:docMk/>
            <pc:sldMk cId="604784480" sldId="267"/>
            <ac:spMk id="75" creationId="{DC85BF5E-2BD6-4E5B-8EA3-420B45BB03FA}"/>
          </ac:spMkLst>
        </pc:spChg>
        <pc:spChg chg="add">
          <ac:chgData name="Simon A Stoner" userId="8a885449-337d-4a38-b3c0-d5abf9e45fd9" providerId="ADAL" clId="{C23CA61A-FF9F-4489-BBE2-103B6C17237F}" dt="2021-11-18T07:58:24.251" v="604" actId="26606"/>
          <ac:spMkLst>
            <pc:docMk/>
            <pc:sldMk cId="604784480" sldId="267"/>
            <ac:spMk id="77" creationId="{740D8E28-91B5-42B0-9D6C-B777D8AD90C2}"/>
          </ac:spMkLst>
        </pc:spChg>
        <pc:picChg chg="add mod">
          <ac:chgData name="Simon A Stoner" userId="8a885449-337d-4a38-b3c0-d5abf9e45fd9" providerId="ADAL" clId="{C23CA61A-FF9F-4489-BBE2-103B6C17237F}" dt="2021-11-18T07:58:24.251" v="604" actId="26606"/>
          <ac:picMkLst>
            <pc:docMk/>
            <pc:sldMk cId="604784480" sldId="267"/>
            <ac:picMk id="5" creationId="{AA8DA685-D490-4B82-8AF4-CB87420C16D4}"/>
          </ac:picMkLst>
        </pc:picChg>
      </pc:sldChg>
      <pc:sldChg chg="addSp modSp mod setBg">
        <pc:chgData name="Simon A Stoner" userId="8a885449-337d-4a38-b3c0-d5abf9e45fd9" providerId="ADAL" clId="{C23CA61A-FF9F-4489-BBE2-103B6C17237F}" dt="2021-11-18T20:19:38.334" v="1351" actId="27636"/>
        <pc:sldMkLst>
          <pc:docMk/>
          <pc:sldMk cId="950962958" sldId="268"/>
        </pc:sldMkLst>
        <pc:spChg chg="mod">
          <ac:chgData name="Simon A Stoner" userId="8a885449-337d-4a38-b3c0-d5abf9e45fd9" providerId="ADAL" clId="{C23CA61A-FF9F-4489-BBE2-103B6C17237F}" dt="2021-11-18T08:20:36.759" v="1215" actId="1076"/>
          <ac:spMkLst>
            <pc:docMk/>
            <pc:sldMk cId="950962958" sldId="268"/>
            <ac:spMk id="2" creationId="{0A0D4C8B-ACF1-4B23-9E22-FB8FE0AEB8B9}"/>
          </ac:spMkLst>
        </pc:spChg>
        <pc:spChg chg="mod">
          <ac:chgData name="Simon A Stoner" userId="8a885449-337d-4a38-b3c0-d5abf9e45fd9" providerId="ADAL" clId="{C23CA61A-FF9F-4489-BBE2-103B6C17237F}" dt="2021-11-18T20:19:38.334" v="1351" actId="27636"/>
          <ac:spMkLst>
            <pc:docMk/>
            <pc:sldMk cId="950962958" sldId="268"/>
            <ac:spMk id="3" creationId="{3486A1C4-E3B5-41D1-A9FF-129540E2B45D}"/>
          </ac:spMkLst>
        </pc:spChg>
        <pc:spChg chg="add mod">
          <ac:chgData name="Simon A Stoner" userId="8a885449-337d-4a38-b3c0-d5abf9e45fd9" providerId="ADAL" clId="{C23CA61A-FF9F-4489-BBE2-103B6C17237F}" dt="2021-11-18T08:18:26.136" v="1209" actId="255"/>
          <ac:spMkLst>
            <pc:docMk/>
            <pc:sldMk cId="950962958" sldId="268"/>
            <ac:spMk id="4" creationId="{F415E7F7-60FC-48AB-BFB7-7672B7356DD9}"/>
          </ac:spMkLst>
        </pc:spChg>
        <pc:spChg chg="add">
          <ac:chgData name="Simon A Stoner" userId="8a885449-337d-4a38-b3c0-d5abf9e45fd9" providerId="ADAL" clId="{C23CA61A-FF9F-4489-BBE2-103B6C17237F}" dt="2021-11-18T08:14:37.676" v="1122" actId="26606"/>
          <ac:spMkLst>
            <pc:docMk/>
            <pc:sldMk cId="950962958" sldId="268"/>
            <ac:spMk id="71" creationId="{F13C74B1-5B17-4795-BED0-7140497B445A}"/>
          </ac:spMkLst>
        </pc:spChg>
        <pc:spChg chg="add">
          <ac:chgData name="Simon A Stoner" userId="8a885449-337d-4a38-b3c0-d5abf9e45fd9" providerId="ADAL" clId="{C23CA61A-FF9F-4489-BBE2-103B6C17237F}" dt="2021-11-18T08:14:37.676" v="1122" actId="26606"/>
          <ac:spMkLst>
            <pc:docMk/>
            <pc:sldMk cId="950962958" sldId="268"/>
            <ac:spMk id="73" creationId="{D4974D33-8DC5-464E-8C6D-BE58F0669C17}"/>
          </ac:spMkLst>
        </pc:spChg>
        <pc:picChg chg="add mod">
          <ac:chgData name="Simon A Stoner" userId="8a885449-337d-4a38-b3c0-d5abf9e45fd9" providerId="ADAL" clId="{C23CA61A-FF9F-4489-BBE2-103B6C17237F}" dt="2021-11-18T08:14:37.676" v="1122" actId="26606"/>
          <ac:picMkLst>
            <pc:docMk/>
            <pc:sldMk cId="950962958" sldId="268"/>
            <ac:picMk id="2050" creationId="{A3DBA4F7-9321-45DD-BD8E-0758EF8A9B14}"/>
          </ac:picMkLst>
        </pc:picChg>
      </pc:sldChg>
      <pc:sldChg chg="modSp new mod">
        <pc:chgData name="Simon A Stoner" userId="8a885449-337d-4a38-b3c0-d5abf9e45fd9" providerId="ADAL" clId="{C23CA61A-FF9F-4489-BBE2-103B6C17237F}" dt="2021-11-17T19:28:24.779" v="197" actId="20577"/>
        <pc:sldMkLst>
          <pc:docMk/>
          <pc:sldMk cId="947183654" sldId="271"/>
        </pc:sldMkLst>
        <pc:spChg chg="mod">
          <ac:chgData name="Simon A Stoner" userId="8a885449-337d-4a38-b3c0-d5abf9e45fd9" providerId="ADAL" clId="{C23CA61A-FF9F-4489-BBE2-103B6C17237F}" dt="2021-11-17T19:28:24.779" v="197" actId="20577"/>
          <ac:spMkLst>
            <pc:docMk/>
            <pc:sldMk cId="947183654" sldId="271"/>
            <ac:spMk id="2" creationId="{2A5C325C-7E94-4BDF-BD33-B8D7874EA2E7}"/>
          </ac:spMkLst>
        </pc:spChg>
      </pc:sldChg>
      <pc:sldChg chg="modSp new mod">
        <pc:chgData name="Simon A Stoner" userId="8a885449-337d-4a38-b3c0-d5abf9e45fd9" providerId="ADAL" clId="{C23CA61A-FF9F-4489-BBE2-103B6C17237F}" dt="2021-11-17T19:28:36.560" v="222" actId="20577"/>
        <pc:sldMkLst>
          <pc:docMk/>
          <pc:sldMk cId="3470670667" sldId="272"/>
        </pc:sldMkLst>
        <pc:spChg chg="mod">
          <ac:chgData name="Simon A Stoner" userId="8a885449-337d-4a38-b3c0-d5abf9e45fd9" providerId="ADAL" clId="{C23CA61A-FF9F-4489-BBE2-103B6C17237F}" dt="2021-11-17T19:28:36.560" v="222" actId="20577"/>
          <ac:spMkLst>
            <pc:docMk/>
            <pc:sldMk cId="3470670667" sldId="272"/>
            <ac:spMk id="2" creationId="{E660E2E6-3E22-4EE8-AB7E-BC6682C6DF10}"/>
          </ac:spMkLst>
        </pc:spChg>
      </pc:sldChg>
      <pc:sldChg chg="modSp new mod">
        <pc:chgData name="Simon A Stoner" userId="8a885449-337d-4a38-b3c0-d5abf9e45fd9" providerId="ADAL" clId="{C23CA61A-FF9F-4489-BBE2-103B6C17237F}" dt="2021-11-17T19:28:46.445" v="246" actId="20577"/>
        <pc:sldMkLst>
          <pc:docMk/>
          <pc:sldMk cId="3123599522" sldId="273"/>
        </pc:sldMkLst>
        <pc:spChg chg="mod">
          <ac:chgData name="Simon A Stoner" userId="8a885449-337d-4a38-b3c0-d5abf9e45fd9" providerId="ADAL" clId="{C23CA61A-FF9F-4489-BBE2-103B6C17237F}" dt="2021-11-17T19:28:46.445" v="246" actId="20577"/>
          <ac:spMkLst>
            <pc:docMk/>
            <pc:sldMk cId="3123599522" sldId="273"/>
            <ac:spMk id="2" creationId="{3EB8EC3A-0011-42DF-93C7-F5BFA8AE574A}"/>
          </ac:spMkLst>
        </pc:spChg>
      </pc:sldChg>
      <pc:sldChg chg="addSp delSp modSp new mod setBg">
        <pc:chgData name="Simon A Stoner" userId="8a885449-337d-4a38-b3c0-d5abf9e45fd9" providerId="ADAL" clId="{C23CA61A-FF9F-4489-BBE2-103B6C17237F}" dt="2021-11-18T20:14:33.228" v="1274" actId="255"/>
        <pc:sldMkLst>
          <pc:docMk/>
          <pc:sldMk cId="2356488419" sldId="278"/>
        </pc:sldMkLst>
        <pc:spChg chg="mod ord">
          <ac:chgData name="Simon A Stoner" userId="8a885449-337d-4a38-b3c0-d5abf9e45fd9" providerId="ADAL" clId="{C23CA61A-FF9F-4489-BBE2-103B6C17237F}" dt="2021-11-18T20:13:19.323" v="1269" actId="26606"/>
          <ac:spMkLst>
            <pc:docMk/>
            <pc:sldMk cId="2356488419" sldId="278"/>
            <ac:spMk id="2" creationId="{B2D2310F-2CBE-41B6-AF88-20144B213A34}"/>
          </ac:spMkLst>
        </pc:spChg>
        <pc:spChg chg="del">
          <ac:chgData name="Simon A Stoner" userId="8a885449-337d-4a38-b3c0-d5abf9e45fd9" providerId="ADAL" clId="{C23CA61A-FF9F-4489-BBE2-103B6C17237F}" dt="2021-11-18T20:07:44.961" v="1256"/>
          <ac:spMkLst>
            <pc:docMk/>
            <pc:sldMk cId="2356488419" sldId="278"/>
            <ac:spMk id="3" creationId="{AF9C5E0A-09F6-4B89-89F0-3024A33134F0}"/>
          </ac:spMkLst>
        </pc:spChg>
        <pc:spChg chg="add mod">
          <ac:chgData name="Simon A Stoner" userId="8a885449-337d-4a38-b3c0-d5abf9e45fd9" providerId="ADAL" clId="{C23CA61A-FF9F-4489-BBE2-103B6C17237F}" dt="2021-11-18T20:14:33.228" v="1274" actId="255"/>
          <ac:spMkLst>
            <pc:docMk/>
            <pc:sldMk cId="2356488419" sldId="278"/>
            <ac:spMk id="4" creationId="{4CE78EF2-611A-4E7A-A3DA-544A31BA8062}"/>
          </ac:spMkLst>
        </pc:spChg>
        <pc:picChg chg="add del mod">
          <ac:chgData name="Simon A Stoner" userId="8a885449-337d-4a38-b3c0-d5abf9e45fd9" providerId="ADAL" clId="{C23CA61A-FF9F-4489-BBE2-103B6C17237F}" dt="2021-11-18T20:12:58.404" v="1267" actId="21"/>
          <ac:picMkLst>
            <pc:docMk/>
            <pc:sldMk cId="2356488419" sldId="278"/>
            <ac:picMk id="6" creationId="{DFCFFC9A-D120-4942-BB69-89F7769953E4}"/>
          </ac:picMkLst>
        </pc:picChg>
        <pc:picChg chg="add mod">
          <ac:chgData name="Simon A Stoner" userId="8a885449-337d-4a38-b3c0-d5abf9e45fd9" providerId="ADAL" clId="{C23CA61A-FF9F-4489-BBE2-103B6C17237F}" dt="2021-11-18T20:13:19.323" v="1269" actId="26606"/>
          <ac:picMkLst>
            <pc:docMk/>
            <pc:sldMk cId="2356488419" sldId="278"/>
            <ac:picMk id="1026" creationId="{DFA31176-B380-4F01-BAC2-7CF9751E1F73}"/>
          </ac:picMkLst>
        </pc:picChg>
        <pc:picChg chg="add mod">
          <ac:chgData name="Simon A Stoner" userId="8a885449-337d-4a38-b3c0-d5abf9e45fd9" providerId="ADAL" clId="{C23CA61A-FF9F-4489-BBE2-103B6C17237F}" dt="2021-11-18T20:13:19.323" v="1269" actId="26606"/>
          <ac:picMkLst>
            <pc:docMk/>
            <pc:sldMk cId="2356488419" sldId="278"/>
            <ac:picMk id="1028" creationId="{59F5C6C3-B646-4216-B10D-E0A12F5957D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841E5-996F-4A6A-AB7E-2E057C13CB1D}" type="datetimeFigureOut">
              <a:rPr lang="en-US" smtClean="0"/>
              <a:t>11/30/2021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338AD-0E59-47C4-BEFF-04AE60286BAD}" type="slidenum">
              <a:rPr lang="en-US" smtClean="0"/>
              <a:t>‹#›</a:t>
            </a:fld>
            <a:endParaRPr lang="en-US"/>
          </a:p>
        </p:txBody>
      </p:sp>
    </p:spTree>
    <p:extLst>
      <p:ext uri="{BB962C8B-B14F-4D97-AF65-F5344CB8AC3E}">
        <p14:creationId xmlns:p14="http://schemas.microsoft.com/office/powerpoint/2010/main" val="2801301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7338AD-0E59-47C4-BEFF-04AE60286BAD}" type="slidenum">
              <a:rPr lang="en-US" smtClean="0"/>
              <a:t>7</a:t>
            </a:fld>
            <a:endParaRPr lang="en-US"/>
          </a:p>
        </p:txBody>
      </p:sp>
    </p:spTree>
    <p:extLst>
      <p:ext uri="{BB962C8B-B14F-4D97-AF65-F5344CB8AC3E}">
        <p14:creationId xmlns:p14="http://schemas.microsoft.com/office/powerpoint/2010/main" val="2032361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97562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51031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97036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77162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46398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64839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004541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4025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13686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72071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35106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81410175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3.jpe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Singapore Skyline with dark blue sky in the background at night image - Free stock photo ...">
            <a:extLst>
              <a:ext uri="{FF2B5EF4-FFF2-40B4-BE49-F238E27FC236}">
                <a16:creationId xmlns:a16="http://schemas.microsoft.com/office/drawing/2014/main" id="{D7F399F1-FA6A-4B02-B710-A50150FBC479}"/>
              </a:ext>
            </a:extLst>
          </p:cNvPr>
          <p:cNvPicPr>
            <a:picLocks noChangeAspect="1"/>
          </p:cNvPicPr>
          <p:nvPr/>
        </p:nvPicPr>
        <p:blipFill rotWithShape="1">
          <a:blip r:embed="rId2"/>
          <a:srcRect l="7284" t="9091" r="28080"/>
          <a:stretch/>
        </p:blipFill>
        <p:spPr>
          <a:xfrm>
            <a:off x="3523488" y="10"/>
            <a:ext cx="8668512" cy="6857990"/>
          </a:xfrm>
          <a:prstGeom prst="rect">
            <a:avLst/>
          </a:prstGeom>
        </p:spPr>
      </p:pic>
      <p:sp>
        <p:nvSpPr>
          <p:cNvPr id="2" name="Title 1"/>
          <p:cNvSpPr>
            <a:spLocks noGrp="1"/>
          </p:cNvSpPr>
          <p:nvPr>
            <p:ph type="ctrTitle"/>
          </p:nvPr>
        </p:nvSpPr>
        <p:spPr>
          <a:xfrm>
            <a:off x="150891" y="1185235"/>
            <a:ext cx="4023360" cy="3204134"/>
          </a:xfrm>
        </p:spPr>
        <p:txBody>
          <a:bodyPr anchor="b">
            <a:normAutofit/>
          </a:bodyPr>
          <a:lstStyle/>
          <a:p>
            <a:pPr algn="l"/>
            <a:r>
              <a:rPr lang="en-US" sz="4800"/>
              <a:t>Final Presentation</a:t>
            </a:r>
            <a:br>
              <a:rPr lang="en-US" sz="4800"/>
            </a:br>
            <a:endParaRPr lang="en-US" sz="4800"/>
          </a:p>
        </p:txBody>
      </p:sp>
      <p:sp>
        <p:nvSpPr>
          <p:cNvPr id="3" name="Subtitle 2"/>
          <p:cNvSpPr>
            <a:spLocks noGrp="1"/>
          </p:cNvSpPr>
          <p:nvPr>
            <p:ph type="subTitle" idx="1"/>
          </p:nvPr>
        </p:nvSpPr>
        <p:spPr>
          <a:xfrm>
            <a:off x="289367" y="4366453"/>
            <a:ext cx="3234122" cy="1208141"/>
          </a:xfrm>
        </p:spPr>
        <p:txBody>
          <a:bodyPr vert="horz" lIns="91440" tIns="45720" rIns="91440" bIns="45720" rtlCol="0" anchor="t">
            <a:normAutofit/>
          </a:bodyPr>
          <a:lstStyle/>
          <a:p>
            <a:pPr algn="l"/>
            <a:r>
              <a:rPr lang="en-US" sz="2000"/>
              <a:t>21Spr07-CWC3DGen: Luis Castaneda, Skyler Penny, Lucas Sottile, Simon Stoner   </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DEDA-2A02-4B7A-B8B5-94DC0151DBA4}"/>
              </a:ext>
            </a:extLst>
          </p:cNvPr>
          <p:cNvSpPr>
            <a:spLocks noGrp="1"/>
          </p:cNvSpPr>
          <p:nvPr>
            <p:ph type="title"/>
          </p:nvPr>
        </p:nvSpPr>
        <p:spPr>
          <a:xfrm>
            <a:off x="163497" y="-132025"/>
            <a:ext cx="10515600" cy="1325563"/>
          </a:xfrm>
        </p:spPr>
        <p:txBody>
          <a:bodyPr/>
          <a:lstStyle/>
          <a:p>
            <a:r>
              <a:rPr lang="en-US"/>
              <a:t>Design Making: Rotor </a:t>
            </a:r>
          </a:p>
        </p:txBody>
      </p:sp>
      <p:pic>
        <p:nvPicPr>
          <p:cNvPr id="6" name="Content Placeholder 5">
            <a:extLst>
              <a:ext uri="{FF2B5EF4-FFF2-40B4-BE49-F238E27FC236}">
                <a16:creationId xmlns:a16="http://schemas.microsoft.com/office/drawing/2014/main" id="{0D0421A1-22B0-4B87-AD13-EB9E8894FA61}"/>
              </a:ext>
            </a:extLst>
          </p:cNvPr>
          <p:cNvPicPr>
            <a:picLocks noGrp="1" noChangeAspect="1"/>
          </p:cNvPicPr>
          <p:nvPr>
            <p:ph idx="1"/>
          </p:nvPr>
        </p:nvPicPr>
        <p:blipFill rotWithShape="1">
          <a:blip r:embed="rId2"/>
          <a:srcRect t="10969"/>
          <a:stretch/>
        </p:blipFill>
        <p:spPr>
          <a:xfrm>
            <a:off x="6316205" y="1491448"/>
            <a:ext cx="5875795" cy="3642845"/>
          </a:xfrm>
          <a:prstGeom prst="rect">
            <a:avLst/>
          </a:prstGeom>
        </p:spPr>
      </p:pic>
      <p:pic>
        <p:nvPicPr>
          <p:cNvPr id="8" name="Picture 7">
            <a:extLst>
              <a:ext uri="{FF2B5EF4-FFF2-40B4-BE49-F238E27FC236}">
                <a16:creationId xmlns:a16="http://schemas.microsoft.com/office/drawing/2014/main" id="{2DEBE04F-7A79-4AD2-BE18-4584AE135DA4}"/>
              </a:ext>
            </a:extLst>
          </p:cNvPr>
          <p:cNvPicPr>
            <a:picLocks noChangeAspect="1"/>
          </p:cNvPicPr>
          <p:nvPr/>
        </p:nvPicPr>
        <p:blipFill rotWithShape="1">
          <a:blip r:embed="rId3"/>
          <a:srcRect t="10969"/>
          <a:stretch/>
        </p:blipFill>
        <p:spPr>
          <a:xfrm>
            <a:off x="0" y="1491449"/>
            <a:ext cx="6002078" cy="3642845"/>
          </a:xfrm>
          <a:prstGeom prst="rect">
            <a:avLst/>
          </a:prstGeom>
        </p:spPr>
      </p:pic>
      <p:sp>
        <p:nvSpPr>
          <p:cNvPr id="9" name="TextBox 8">
            <a:extLst>
              <a:ext uri="{FF2B5EF4-FFF2-40B4-BE49-F238E27FC236}">
                <a16:creationId xmlns:a16="http://schemas.microsoft.com/office/drawing/2014/main" id="{4C478A04-6B51-4A1D-A715-CA191E2A7B7A}"/>
              </a:ext>
            </a:extLst>
          </p:cNvPr>
          <p:cNvSpPr txBox="1"/>
          <p:nvPr/>
        </p:nvSpPr>
        <p:spPr>
          <a:xfrm>
            <a:off x="79899" y="6400786"/>
            <a:ext cx="4793941" cy="246221"/>
          </a:xfrm>
          <a:prstGeom prst="rect">
            <a:avLst/>
          </a:prstGeom>
          <a:noFill/>
        </p:spPr>
        <p:txBody>
          <a:bodyPr wrap="square" rtlCol="0">
            <a:spAutoFit/>
          </a:bodyPr>
          <a:lstStyle/>
          <a:p>
            <a:r>
              <a:rPr lang="en-US" sz="1000"/>
              <a:t>Skyler Penny 11/19/2021 21Spr07-CWC3DGen</a:t>
            </a:r>
          </a:p>
        </p:txBody>
      </p:sp>
      <p:pic>
        <p:nvPicPr>
          <p:cNvPr id="7" name="Picture 2">
            <a:extLst>
              <a:ext uri="{FF2B5EF4-FFF2-40B4-BE49-F238E27FC236}">
                <a16:creationId xmlns:a16="http://schemas.microsoft.com/office/drawing/2014/main" id="{DDDC5EA9-C564-4AB9-A62A-C6E4C06485E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03224" y="5176002"/>
            <a:ext cx="1185106" cy="1132932"/>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FDA234AB-8E59-4558-95AA-ABB660D4898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659424" y="5170064"/>
            <a:ext cx="1233477" cy="1164950"/>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B8ECCDBA-09D1-467C-A7A9-16DE18D790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232" t="14398" r="16503" b="4211"/>
          <a:stretch/>
        </p:blipFill>
        <p:spPr bwMode="auto">
          <a:xfrm>
            <a:off x="3239851" y="5172042"/>
            <a:ext cx="1185106" cy="1172981"/>
          </a:xfrm>
          <a:prstGeom prst="rect">
            <a:avLst/>
          </a:prstGeom>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E29079AE-EE4E-4F06-9DDC-83BDADC594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0130" y="5170064"/>
            <a:ext cx="1233477" cy="1176939"/>
          </a:xfrm>
          <a:prstGeom prst="rect">
            <a:avLst/>
          </a:prstGeom>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59E0CA-6C26-4D9C-A93F-E19E1ED3B3CB}"/>
              </a:ext>
            </a:extLst>
          </p:cNvPr>
          <p:cNvSpPr txBox="1"/>
          <p:nvPr/>
        </p:nvSpPr>
        <p:spPr>
          <a:xfrm>
            <a:off x="238813" y="1084367"/>
            <a:ext cx="6002077" cy="369332"/>
          </a:xfrm>
          <a:prstGeom prst="rect">
            <a:avLst/>
          </a:prstGeom>
          <a:noFill/>
        </p:spPr>
        <p:txBody>
          <a:bodyPr wrap="square" lIns="91440" tIns="45720" rIns="91440" bIns="45720" rtlCol="0" anchor="t">
            <a:spAutoFit/>
          </a:bodyPr>
          <a:lstStyle/>
          <a:p>
            <a:r>
              <a:rPr lang="en-US"/>
              <a:t>Figure 14: Rotor 1 Calculated and Simulative F.S. vs. RPM</a:t>
            </a:r>
          </a:p>
        </p:txBody>
      </p:sp>
      <p:sp>
        <p:nvSpPr>
          <p:cNvPr id="13" name="TextBox 12">
            <a:extLst>
              <a:ext uri="{FF2B5EF4-FFF2-40B4-BE49-F238E27FC236}">
                <a16:creationId xmlns:a16="http://schemas.microsoft.com/office/drawing/2014/main" id="{2287C3B3-63E3-472E-8F88-5F1A573966FC}"/>
              </a:ext>
            </a:extLst>
          </p:cNvPr>
          <p:cNvSpPr txBox="1"/>
          <p:nvPr/>
        </p:nvSpPr>
        <p:spPr>
          <a:xfrm>
            <a:off x="6658386" y="1074140"/>
            <a:ext cx="6002077" cy="369332"/>
          </a:xfrm>
          <a:prstGeom prst="rect">
            <a:avLst/>
          </a:prstGeom>
          <a:noFill/>
        </p:spPr>
        <p:txBody>
          <a:bodyPr wrap="square" lIns="91440" tIns="45720" rIns="91440" bIns="45720" rtlCol="0" anchor="t">
            <a:spAutoFit/>
          </a:bodyPr>
          <a:lstStyle/>
          <a:p>
            <a:r>
              <a:rPr lang="en-US"/>
              <a:t>Figure 15: Rotor 2 Calculated and Simulative F.S. vs. RPM</a:t>
            </a:r>
          </a:p>
        </p:txBody>
      </p:sp>
    </p:spTree>
    <p:extLst>
      <p:ext uri="{BB962C8B-B14F-4D97-AF65-F5344CB8AC3E}">
        <p14:creationId xmlns:p14="http://schemas.microsoft.com/office/powerpoint/2010/main" val="1907996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C325C-7E94-4BDF-BD33-B8D7874EA2E7}"/>
              </a:ext>
            </a:extLst>
          </p:cNvPr>
          <p:cNvSpPr>
            <a:spLocks noGrp="1"/>
          </p:cNvSpPr>
          <p:nvPr>
            <p:ph type="title"/>
          </p:nvPr>
        </p:nvSpPr>
        <p:spPr/>
        <p:txBody>
          <a:bodyPr/>
          <a:lstStyle/>
          <a:p>
            <a:r>
              <a:rPr lang="en-US"/>
              <a:t>Design Making: Stator </a:t>
            </a:r>
          </a:p>
        </p:txBody>
      </p:sp>
      <p:sp>
        <p:nvSpPr>
          <p:cNvPr id="4" name="Text Placeholder 3">
            <a:extLst>
              <a:ext uri="{FF2B5EF4-FFF2-40B4-BE49-F238E27FC236}">
                <a16:creationId xmlns:a16="http://schemas.microsoft.com/office/drawing/2014/main" id="{FAA7F974-DAE5-E347-8711-1744BD62B55A}"/>
              </a:ext>
            </a:extLst>
          </p:cNvPr>
          <p:cNvSpPr>
            <a:spLocks noGrp="1"/>
          </p:cNvSpPr>
          <p:nvPr>
            <p:ph type="body" idx="1"/>
          </p:nvPr>
        </p:nvSpPr>
        <p:spPr>
          <a:xfrm>
            <a:off x="839788" y="1854344"/>
            <a:ext cx="5149128" cy="425594"/>
          </a:xfrm>
        </p:spPr>
        <p:txBody>
          <a:bodyPr/>
          <a:lstStyle/>
          <a:p>
            <a:r>
              <a:rPr lang="en-US"/>
              <a:t>Old Design</a:t>
            </a:r>
          </a:p>
        </p:txBody>
      </p:sp>
      <p:sp>
        <p:nvSpPr>
          <p:cNvPr id="3" name="Content Placeholder 2">
            <a:extLst>
              <a:ext uri="{FF2B5EF4-FFF2-40B4-BE49-F238E27FC236}">
                <a16:creationId xmlns:a16="http://schemas.microsoft.com/office/drawing/2014/main" id="{40D48375-F566-42C1-A5C0-22C73BCAB99A}"/>
              </a:ext>
            </a:extLst>
          </p:cNvPr>
          <p:cNvSpPr>
            <a:spLocks noGrp="1"/>
          </p:cNvSpPr>
          <p:nvPr>
            <p:ph sz="half" idx="2"/>
          </p:nvPr>
        </p:nvSpPr>
        <p:spPr>
          <a:xfrm>
            <a:off x="836612" y="2223993"/>
            <a:ext cx="5157787" cy="3684588"/>
          </a:xfrm>
        </p:spPr>
        <p:txBody>
          <a:bodyPr>
            <a:normAutofit fontScale="77500" lnSpcReduction="20000"/>
          </a:bodyPr>
          <a:lstStyle/>
          <a:p>
            <a:r>
              <a:rPr lang="en-US"/>
              <a:t>18 Slots-50 windings per slot per phase</a:t>
            </a:r>
          </a:p>
          <a:p>
            <a:r>
              <a:rPr lang="en-US"/>
              <a:t>60 degree tooth tip angle</a:t>
            </a:r>
          </a:p>
          <a:p>
            <a:r>
              <a:rPr lang="en-US"/>
              <a:t>3mm slot thickness</a:t>
            </a:r>
          </a:p>
          <a:p>
            <a:r>
              <a:rPr lang="en-US"/>
              <a:t>Regular PLA</a:t>
            </a:r>
          </a:p>
          <a:p>
            <a:r>
              <a:rPr lang="en-US"/>
              <a:t>Square slot tooth tip</a:t>
            </a:r>
          </a:p>
          <a:p>
            <a:r>
              <a:rPr lang="en-US"/>
              <a:t>50% infill</a:t>
            </a:r>
          </a:p>
        </p:txBody>
      </p:sp>
      <p:sp>
        <p:nvSpPr>
          <p:cNvPr id="5" name="Text Placeholder 4">
            <a:extLst>
              <a:ext uri="{FF2B5EF4-FFF2-40B4-BE49-F238E27FC236}">
                <a16:creationId xmlns:a16="http://schemas.microsoft.com/office/drawing/2014/main" id="{B4055CB8-89E0-8E48-A27A-354E9D0BB5E8}"/>
              </a:ext>
            </a:extLst>
          </p:cNvPr>
          <p:cNvSpPr>
            <a:spLocks noGrp="1"/>
          </p:cNvSpPr>
          <p:nvPr>
            <p:ph type="body" sz="quarter" idx="3"/>
          </p:nvPr>
        </p:nvSpPr>
        <p:spPr>
          <a:xfrm>
            <a:off x="6172200" y="1854344"/>
            <a:ext cx="5183188" cy="425594"/>
          </a:xfrm>
        </p:spPr>
        <p:txBody>
          <a:bodyPr/>
          <a:lstStyle/>
          <a:p>
            <a:r>
              <a:rPr lang="en-US"/>
              <a:t>New Design</a:t>
            </a:r>
          </a:p>
        </p:txBody>
      </p:sp>
      <p:sp>
        <p:nvSpPr>
          <p:cNvPr id="6" name="Content Placeholder 5">
            <a:extLst>
              <a:ext uri="{FF2B5EF4-FFF2-40B4-BE49-F238E27FC236}">
                <a16:creationId xmlns:a16="http://schemas.microsoft.com/office/drawing/2014/main" id="{DFF0E45A-FB33-A34E-9B89-22AC804DDE4E}"/>
              </a:ext>
            </a:extLst>
          </p:cNvPr>
          <p:cNvSpPr>
            <a:spLocks noGrp="1"/>
          </p:cNvSpPr>
          <p:nvPr>
            <p:ph sz="quarter" idx="4"/>
          </p:nvPr>
        </p:nvSpPr>
        <p:spPr>
          <a:xfrm>
            <a:off x="6198177" y="2279939"/>
            <a:ext cx="5183188" cy="3684588"/>
          </a:xfrm>
        </p:spPr>
        <p:txBody>
          <a:bodyPr>
            <a:normAutofit fontScale="77500" lnSpcReduction="20000"/>
          </a:bodyPr>
          <a:lstStyle/>
          <a:p>
            <a:r>
              <a:rPr lang="en-US"/>
              <a:t>18 Slots-75 windings per slot per phase</a:t>
            </a:r>
          </a:p>
          <a:p>
            <a:r>
              <a:rPr lang="en-US"/>
              <a:t>10 degree tooth tip angle</a:t>
            </a:r>
          </a:p>
          <a:p>
            <a:r>
              <a:rPr lang="en-US"/>
              <a:t>2mm slot thickness</a:t>
            </a:r>
          </a:p>
          <a:p>
            <a:r>
              <a:rPr lang="en-US"/>
              <a:t>Composite PLA</a:t>
            </a:r>
          </a:p>
          <a:p>
            <a:r>
              <a:rPr lang="en-US"/>
              <a:t>Phase number reference</a:t>
            </a:r>
          </a:p>
          <a:p>
            <a:r>
              <a:rPr lang="en-US"/>
              <a:t>Central point cutout </a:t>
            </a:r>
          </a:p>
          <a:p>
            <a:r>
              <a:rPr lang="en-US"/>
              <a:t>Stress reduction improvements</a:t>
            </a:r>
          </a:p>
          <a:p>
            <a:r>
              <a:rPr lang="en-US"/>
              <a:t>Rounded OD (slot tooth tip)</a:t>
            </a:r>
          </a:p>
          <a:p>
            <a:r>
              <a:rPr lang="en-US"/>
              <a:t>Increased mesh density-STL</a:t>
            </a:r>
          </a:p>
          <a:p>
            <a:r>
              <a:rPr lang="en-US"/>
              <a:t>Radially varied infill</a:t>
            </a:r>
          </a:p>
        </p:txBody>
      </p:sp>
      <p:pic>
        <p:nvPicPr>
          <p:cNvPr id="6146" name="Picture 2">
            <a:extLst>
              <a:ext uri="{FF2B5EF4-FFF2-40B4-BE49-F238E27FC236}">
                <a16:creationId xmlns:a16="http://schemas.microsoft.com/office/drawing/2014/main" id="{82E575B8-8C69-4547-825D-B11AE81A9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0594" y="166272"/>
            <a:ext cx="1193651" cy="11298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hape, sunburst chart&#10;&#10;Description automatically generated">
            <a:extLst>
              <a:ext uri="{FF2B5EF4-FFF2-40B4-BE49-F238E27FC236}">
                <a16:creationId xmlns:a16="http://schemas.microsoft.com/office/drawing/2014/main" id="{2200DCFE-9388-ED4C-9528-5004A1E0F01A}"/>
              </a:ext>
            </a:extLst>
          </p:cNvPr>
          <p:cNvPicPr>
            <a:picLocks noChangeAspect="1"/>
          </p:cNvPicPr>
          <p:nvPr/>
        </p:nvPicPr>
        <p:blipFill>
          <a:blip r:embed="rId3"/>
          <a:stretch>
            <a:fillRect/>
          </a:stretch>
        </p:blipFill>
        <p:spPr>
          <a:xfrm>
            <a:off x="665163" y="4274980"/>
            <a:ext cx="3444756" cy="2066243"/>
          </a:xfrm>
          <a:prstGeom prst="rect">
            <a:avLst/>
          </a:prstGeom>
        </p:spPr>
      </p:pic>
      <p:sp>
        <p:nvSpPr>
          <p:cNvPr id="8" name="TextBox 7">
            <a:extLst>
              <a:ext uri="{FF2B5EF4-FFF2-40B4-BE49-F238E27FC236}">
                <a16:creationId xmlns:a16="http://schemas.microsoft.com/office/drawing/2014/main" id="{85116CF6-04DA-4509-9002-99360C4ACF91}"/>
              </a:ext>
            </a:extLst>
          </p:cNvPr>
          <p:cNvSpPr txBox="1"/>
          <p:nvPr/>
        </p:nvSpPr>
        <p:spPr>
          <a:xfrm>
            <a:off x="-3941" y="6302731"/>
            <a:ext cx="4793941" cy="276999"/>
          </a:xfrm>
          <a:prstGeom prst="rect">
            <a:avLst/>
          </a:prstGeom>
          <a:noFill/>
        </p:spPr>
        <p:txBody>
          <a:bodyPr wrap="square" lIns="91440" tIns="45720" rIns="91440" bIns="45720" rtlCol="0" anchor="t">
            <a:spAutoFit/>
          </a:bodyPr>
          <a:lstStyle/>
          <a:p>
            <a:pPr algn="ctr"/>
            <a:r>
              <a:rPr lang="en-US" sz="1200"/>
              <a:t>Figure 16: FEA of flux density</a:t>
            </a:r>
          </a:p>
        </p:txBody>
      </p:sp>
      <p:sp>
        <p:nvSpPr>
          <p:cNvPr id="9" name="TextBox 8">
            <a:extLst>
              <a:ext uri="{FF2B5EF4-FFF2-40B4-BE49-F238E27FC236}">
                <a16:creationId xmlns:a16="http://schemas.microsoft.com/office/drawing/2014/main" id="{C2F04EED-3751-4A67-A67A-B1826CA2EB81}"/>
              </a:ext>
            </a:extLst>
          </p:cNvPr>
          <p:cNvSpPr txBox="1"/>
          <p:nvPr/>
        </p:nvSpPr>
        <p:spPr>
          <a:xfrm>
            <a:off x="97217" y="6539332"/>
            <a:ext cx="4793941" cy="246221"/>
          </a:xfrm>
          <a:prstGeom prst="rect">
            <a:avLst/>
          </a:prstGeom>
          <a:noFill/>
        </p:spPr>
        <p:txBody>
          <a:bodyPr wrap="square" lIns="91440" tIns="45720" rIns="91440" bIns="45720" rtlCol="0" anchor="t">
            <a:spAutoFit/>
          </a:bodyPr>
          <a:lstStyle/>
          <a:p>
            <a:r>
              <a:rPr lang="en-US" sz="1000"/>
              <a:t>Lucas Sottile 11/19/2021 21Spr07-CWC3DGen</a:t>
            </a:r>
          </a:p>
        </p:txBody>
      </p:sp>
    </p:spTree>
    <p:extLst>
      <p:ext uri="{BB962C8B-B14F-4D97-AF65-F5344CB8AC3E}">
        <p14:creationId xmlns:p14="http://schemas.microsoft.com/office/powerpoint/2010/main" val="947183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0E2E6-3E22-4EE8-AB7E-BC6682C6DF10}"/>
              </a:ext>
            </a:extLst>
          </p:cNvPr>
          <p:cNvSpPr>
            <a:spLocks noGrp="1"/>
          </p:cNvSpPr>
          <p:nvPr>
            <p:ph type="title"/>
          </p:nvPr>
        </p:nvSpPr>
        <p:spPr>
          <a:xfrm>
            <a:off x="39948" y="-205344"/>
            <a:ext cx="10515600" cy="1325563"/>
          </a:xfrm>
        </p:spPr>
        <p:txBody>
          <a:bodyPr/>
          <a:lstStyle/>
          <a:p>
            <a:r>
              <a:rPr lang="en-US"/>
              <a:t>Design Making: Backplate </a:t>
            </a:r>
          </a:p>
        </p:txBody>
      </p:sp>
      <p:pic>
        <p:nvPicPr>
          <p:cNvPr id="7" name="Content Placeholder 6">
            <a:extLst>
              <a:ext uri="{FF2B5EF4-FFF2-40B4-BE49-F238E27FC236}">
                <a16:creationId xmlns:a16="http://schemas.microsoft.com/office/drawing/2014/main" id="{E5C8E713-B374-4CEF-9BAE-13E5A649E34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888" t="9662" r="21890" b="11790"/>
          <a:stretch/>
        </p:blipFill>
        <p:spPr>
          <a:xfrm>
            <a:off x="6323868" y="1209429"/>
            <a:ext cx="2472660" cy="4689527"/>
          </a:xfrm>
        </p:spPr>
      </p:pic>
      <p:pic>
        <p:nvPicPr>
          <p:cNvPr id="4" name="Picture 2">
            <a:extLst>
              <a:ext uri="{FF2B5EF4-FFF2-40B4-BE49-F238E27FC236}">
                <a16:creationId xmlns:a16="http://schemas.microsoft.com/office/drawing/2014/main" id="{8F2CFEEA-E808-4104-833F-E2857BA05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476" y="166272"/>
            <a:ext cx="922769" cy="87346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5">
            <a:extLst>
              <a:ext uri="{FF2B5EF4-FFF2-40B4-BE49-F238E27FC236}">
                <a16:creationId xmlns:a16="http://schemas.microsoft.com/office/drawing/2014/main" id="{034111E4-5B0D-4130-98F4-55F36E053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665" y="2310110"/>
            <a:ext cx="5717066" cy="36307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C194D1B2-B8AC-4925-B728-BCD8D26B2987}"/>
              </a:ext>
            </a:extLst>
          </p:cNvPr>
          <p:cNvPicPr>
            <a:picLocks noChangeAspect="1"/>
          </p:cNvPicPr>
          <p:nvPr/>
        </p:nvPicPr>
        <p:blipFill rotWithShape="1">
          <a:blip r:embed="rId5">
            <a:extLst>
              <a:ext uri="{28A0092B-C50C-407E-A947-70E740481C1C}">
                <a14:useLocalDpi xmlns:a14="http://schemas.microsoft.com/office/drawing/2010/main" val="0"/>
              </a:ext>
            </a:extLst>
          </a:blip>
          <a:srcRect l="25376" t="23600" r="29057" b="8220"/>
          <a:stretch/>
        </p:blipFill>
        <p:spPr>
          <a:xfrm>
            <a:off x="9383696" y="1200706"/>
            <a:ext cx="2343705" cy="4675777"/>
          </a:xfrm>
          <a:prstGeom prst="rect">
            <a:avLst/>
          </a:prstGeom>
        </p:spPr>
      </p:pic>
      <p:sp>
        <p:nvSpPr>
          <p:cNvPr id="10" name="TextBox 9">
            <a:extLst>
              <a:ext uri="{FF2B5EF4-FFF2-40B4-BE49-F238E27FC236}">
                <a16:creationId xmlns:a16="http://schemas.microsoft.com/office/drawing/2014/main" id="{2EFF571A-580A-4CA2-997C-482B1EE0CB3E}"/>
              </a:ext>
            </a:extLst>
          </p:cNvPr>
          <p:cNvSpPr txBox="1"/>
          <p:nvPr/>
        </p:nvSpPr>
        <p:spPr>
          <a:xfrm>
            <a:off x="79899" y="6400786"/>
            <a:ext cx="4793941" cy="246221"/>
          </a:xfrm>
          <a:prstGeom prst="rect">
            <a:avLst/>
          </a:prstGeom>
          <a:noFill/>
        </p:spPr>
        <p:txBody>
          <a:bodyPr wrap="square" rtlCol="0">
            <a:spAutoFit/>
          </a:bodyPr>
          <a:lstStyle/>
          <a:p>
            <a:r>
              <a:rPr lang="en-US" sz="1000"/>
              <a:t>Skyler Penny 11/19/2021 21Spr07-CWC3DGen</a:t>
            </a:r>
          </a:p>
        </p:txBody>
      </p:sp>
      <p:sp>
        <p:nvSpPr>
          <p:cNvPr id="3" name="TextBox 2">
            <a:extLst>
              <a:ext uri="{FF2B5EF4-FFF2-40B4-BE49-F238E27FC236}">
                <a16:creationId xmlns:a16="http://schemas.microsoft.com/office/drawing/2014/main" id="{1A7A23CB-CAFD-4FE5-9E9B-67A4112A2860}"/>
              </a:ext>
            </a:extLst>
          </p:cNvPr>
          <p:cNvSpPr txBox="1"/>
          <p:nvPr/>
        </p:nvSpPr>
        <p:spPr>
          <a:xfrm>
            <a:off x="1036152" y="6059928"/>
            <a:ext cx="4554244" cy="276999"/>
          </a:xfrm>
          <a:prstGeom prst="rect">
            <a:avLst/>
          </a:prstGeom>
          <a:noFill/>
        </p:spPr>
        <p:txBody>
          <a:bodyPr wrap="square" lIns="91440" tIns="45720" rIns="91440" bIns="45720" rtlCol="0" anchor="t">
            <a:spAutoFit/>
          </a:bodyPr>
          <a:lstStyle/>
          <a:p>
            <a:r>
              <a:rPr lang="en-US" sz="1200"/>
              <a:t>Figure 17: Backplate Rotational Stress Simulated (3Nm)</a:t>
            </a:r>
          </a:p>
        </p:txBody>
      </p:sp>
      <p:sp>
        <p:nvSpPr>
          <p:cNvPr id="11" name="TextBox 10">
            <a:extLst>
              <a:ext uri="{FF2B5EF4-FFF2-40B4-BE49-F238E27FC236}">
                <a16:creationId xmlns:a16="http://schemas.microsoft.com/office/drawing/2014/main" id="{223CE453-18E9-486D-85AE-ACD7B96E5504}"/>
              </a:ext>
            </a:extLst>
          </p:cNvPr>
          <p:cNvSpPr txBox="1"/>
          <p:nvPr/>
        </p:nvSpPr>
        <p:spPr>
          <a:xfrm>
            <a:off x="6096000" y="5921429"/>
            <a:ext cx="4554244" cy="276999"/>
          </a:xfrm>
          <a:prstGeom prst="rect">
            <a:avLst/>
          </a:prstGeom>
          <a:noFill/>
        </p:spPr>
        <p:txBody>
          <a:bodyPr wrap="square" lIns="91440" tIns="45720" rIns="91440" bIns="45720" rtlCol="0" anchor="t">
            <a:spAutoFit/>
          </a:bodyPr>
          <a:lstStyle/>
          <a:p>
            <a:r>
              <a:rPr lang="en-US" sz="1200"/>
              <a:t>Figure 18: Backplate Rear (Top 2nd Iteration) </a:t>
            </a:r>
          </a:p>
        </p:txBody>
      </p:sp>
      <p:sp>
        <p:nvSpPr>
          <p:cNvPr id="12" name="TextBox 11">
            <a:extLst>
              <a:ext uri="{FF2B5EF4-FFF2-40B4-BE49-F238E27FC236}">
                <a16:creationId xmlns:a16="http://schemas.microsoft.com/office/drawing/2014/main" id="{3293BA97-47CF-4467-B596-8718DC15EDE0}"/>
              </a:ext>
            </a:extLst>
          </p:cNvPr>
          <p:cNvSpPr txBox="1"/>
          <p:nvPr/>
        </p:nvSpPr>
        <p:spPr>
          <a:xfrm>
            <a:off x="9042736" y="5922505"/>
            <a:ext cx="4554244" cy="276999"/>
          </a:xfrm>
          <a:prstGeom prst="rect">
            <a:avLst/>
          </a:prstGeom>
          <a:noFill/>
        </p:spPr>
        <p:txBody>
          <a:bodyPr wrap="square" lIns="91440" tIns="45720" rIns="91440" bIns="45720" rtlCol="0" anchor="t">
            <a:spAutoFit/>
          </a:bodyPr>
          <a:lstStyle/>
          <a:p>
            <a:r>
              <a:rPr lang="en-US" sz="1200"/>
              <a:t>Figure 19: Backplate Front (Bottom 2nd Iteration) </a:t>
            </a:r>
          </a:p>
        </p:txBody>
      </p:sp>
      <p:sp>
        <p:nvSpPr>
          <p:cNvPr id="6" name="TextBox 5">
            <a:extLst>
              <a:ext uri="{FF2B5EF4-FFF2-40B4-BE49-F238E27FC236}">
                <a16:creationId xmlns:a16="http://schemas.microsoft.com/office/drawing/2014/main" id="{35ECD105-7CB4-4143-B409-BE06317D335E}"/>
              </a:ext>
            </a:extLst>
          </p:cNvPr>
          <p:cNvSpPr txBox="1"/>
          <p:nvPr/>
        </p:nvSpPr>
        <p:spPr>
          <a:xfrm>
            <a:off x="144526" y="868779"/>
            <a:ext cx="6012648" cy="1692771"/>
          </a:xfrm>
          <a:prstGeom prst="rect">
            <a:avLst/>
          </a:prstGeom>
          <a:noFill/>
        </p:spPr>
        <p:txBody>
          <a:bodyPr wrap="square" rtlCol="0">
            <a:spAutoFit/>
          </a:bodyPr>
          <a:lstStyle/>
          <a:p>
            <a:pPr marL="285750" indent="-285750">
              <a:buFont typeface="Arial" panose="020B0604020202020204" pitchFamily="34" charset="0"/>
              <a:buChar char="•"/>
            </a:pPr>
            <a:r>
              <a:rPr lang="en-US" sz="1700"/>
              <a:t>Initially PLA then polycarbonate ABS blend to increase strength </a:t>
            </a:r>
          </a:p>
          <a:p>
            <a:pPr marL="285750" indent="-285750">
              <a:buFont typeface="Arial" panose="020B0604020202020204" pitchFamily="34" charset="0"/>
              <a:buChar char="•"/>
            </a:pPr>
            <a:r>
              <a:rPr lang="en-US" sz="1700"/>
              <a:t>Added 3mm of thickness to part</a:t>
            </a:r>
          </a:p>
          <a:p>
            <a:pPr marL="285750" indent="-285750">
              <a:buFont typeface="Arial" panose="020B0604020202020204" pitchFamily="34" charset="0"/>
              <a:buChar char="•"/>
            </a:pPr>
            <a:r>
              <a:rPr lang="en-US" sz="1700" b="0" i="0">
                <a:effectLst/>
                <a:latin typeface="Calibri (body)"/>
              </a:rPr>
              <a:t>4 x 5mm slots of 10mm length for adaptability </a:t>
            </a:r>
          </a:p>
          <a:p>
            <a:pPr marL="285750" indent="-285750">
              <a:buFont typeface="Arial" panose="020B0604020202020204" pitchFamily="34" charset="0"/>
              <a:buChar char="•"/>
            </a:pPr>
            <a:r>
              <a:rPr lang="en-US" sz="1700" i="0">
                <a:effectLst/>
                <a:latin typeface="Calibri (body)"/>
              </a:rPr>
              <a:t>MR128ZZ 8x12x3.5mm, high speed industry (ball bearing steel)</a:t>
            </a:r>
            <a:endParaRPr lang="en-US" sz="1700">
              <a:latin typeface="Calibri (body)"/>
            </a:endParaRP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3470670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8EC3A-0011-42DF-93C7-F5BFA8AE574A}"/>
              </a:ext>
            </a:extLst>
          </p:cNvPr>
          <p:cNvSpPr>
            <a:spLocks noGrp="1"/>
          </p:cNvSpPr>
          <p:nvPr>
            <p:ph type="title"/>
          </p:nvPr>
        </p:nvSpPr>
        <p:spPr>
          <a:xfrm>
            <a:off x="127755" y="-245530"/>
            <a:ext cx="10515600" cy="1325563"/>
          </a:xfrm>
        </p:spPr>
        <p:txBody>
          <a:bodyPr/>
          <a:lstStyle/>
          <a:p>
            <a:r>
              <a:rPr lang="en-US"/>
              <a:t>Design Making: Shaft</a:t>
            </a:r>
          </a:p>
        </p:txBody>
      </p:sp>
      <p:pic>
        <p:nvPicPr>
          <p:cNvPr id="6" name="Content Placeholder 5">
            <a:extLst>
              <a:ext uri="{FF2B5EF4-FFF2-40B4-BE49-F238E27FC236}">
                <a16:creationId xmlns:a16="http://schemas.microsoft.com/office/drawing/2014/main" id="{0F9C2FB5-2674-4061-9EEF-6568325748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386" y="790478"/>
            <a:ext cx="4422965" cy="2467032"/>
          </a:xfrm>
        </p:spPr>
      </p:pic>
      <p:pic>
        <p:nvPicPr>
          <p:cNvPr id="4" name="Picture 2">
            <a:extLst>
              <a:ext uri="{FF2B5EF4-FFF2-40B4-BE49-F238E27FC236}">
                <a16:creationId xmlns:a16="http://schemas.microsoft.com/office/drawing/2014/main" id="{A95FBA68-D7BF-4FBB-9D1A-6EA6CD216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8109" y="166272"/>
            <a:ext cx="896136" cy="8482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74C89B7-CA93-458C-BAA8-7EA3DCC29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385" y="3360174"/>
            <a:ext cx="4422965" cy="2422206"/>
          </a:xfrm>
          <a:prstGeom prst="rect">
            <a:avLst/>
          </a:prstGeom>
        </p:spPr>
      </p:pic>
      <p:sp>
        <p:nvSpPr>
          <p:cNvPr id="9" name="TextBox 8">
            <a:extLst>
              <a:ext uri="{FF2B5EF4-FFF2-40B4-BE49-F238E27FC236}">
                <a16:creationId xmlns:a16="http://schemas.microsoft.com/office/drawing/2014/main" id="{D9F2933B-B198-4DE8-A368-91B17F4BB360}"/>
              </a:ext>
            </a:extLst>
          </p:cNvPr>
          <p:cNvSpPr txBox="1"/>
          <p:nvPr/>
        </p:nvSpPr>
        <p:spPr>
          <a:xfrm>
            <a:off x="79899" y="6400786"/>
            <a:ext cx="4793941" cy="246221"/>
          </a:xfrm>
          <a:prstGeom prst="rect">
            <a:avLst/>
          </a:prstGeom>
          <a:noFill/>
        </p:spPr>
        <p:txBody>
          <a:bodyPr wrap="square" rtlCol="0">
            <a:spAutoFit/>
          </a:bodyPr>
          <a:lstStyle/>
          <a:p>
            <a:r>
              <a:rPr lang="en-US" sz="1000"/>
              <a:t>Skyler Penny 11/19/2021 21Spr07-CWC3DGen</a:t>
            </a:r>
          </a:p>
        </p:txBody>
      </p:sp>
      <p:pic>
        <p:nvPicPr>
          <p:cNvPr id="11" name="Picture 10">
            <a:extLst>
              <a:ext uri="{FF2B5EF4-FFF2-40B4-BE49-F238E27FC236}">
                <a16:creationId xmlns:a16="http://schemas.microsoft.com/office/drawing/2014/main" id="{41CEEF59-18DB-48AE-A8E5-8736017A7049}"/>
              </a:ext>
            </a:extLst>
          </p:cNvPr>
          <p:cNvPicPr>
            <a:picLocks noChangeAspect="1"/>
          </p:cNvPicPr>
          <p:nvPr/>
        </p:nvPicPr>
        <p:blipFill rotWithShape="1">
          <a:blip r:embed="rId5">
            <a:extLst>
              <a:ext uri="{28A0092B-C50C-407E-A947-70E740481C1C}">
                <a14:useLocalDpi xmlns:a14="http://schemas.microsoft.com/office/drawing/2010/main" val="0"/>
              </a:ext>
            </a:extLst>
          </a:blip>
          <a:srcRect l="52918" t="1172" b="-1"/>
          <a:stretch/>
        </p:blipFill>
        <p:spPr>
          <a:xfrm>
            <a:off x="8285282" y="202387"/>
            <a:ext cx="2482640" cy="3253285"/>
          </a:xfrm>
          <a:prstGeom prst="rect">
            <a:avLst/>
          </a:prstGeom>
        </p:spPr>
      </p:pic>
      <p:sp>
        <p:nvSpPr>
          <p:cNvPr id="12" name="TextBox 11">
            <a:extLst>
              <a:ext uri="{FF2B5EF4-FFF2-40B4-BE49-F238E27FC236}">
                <a16:creationId xmlns:a16="http://schemas.microsoft.com/office/drawing/2014/main" id="{E188B210-F9B8-423F-9F11-B34874BA589C}"/>
              </a:ext>
            </a:extLst>
          </p:cNvPr>
          <p:cNvSpPr txBox="1"/>
          <p:nvPr/>
        </p:nvSpPr>
        <p:spPr>
          <a:xfrm>
            <a:off x="5002765" y="759714"/>
            <a:ext cx="3157950" cy="4801314"/>
          </a:xfrm>
          <a:prstGeom prst="rect">
            <a:avLst/>
          </a:prstGeom>
          <a:noFill/>
        </p:spPr>
        <p:txBody>
          <a:bodyPr wrap="square" rtlCol="0">
            <a:spAutoFit/>
          </a:bodyPr>
          <a:lstStyle/>
          <a:p>
            <a:pPr marL="285750" indent="-285750">
              <a:buFont typeface="Arial" panose="020B0604020202020204" pitchFamily="34" charset="0"/>
              <a:buChar char="•"/>
            </a:pPr>
            <a:r>
              <a:rPr lang="en-US"/>
              <a:t>Black Phosphate 1060 Spring steel 5/16 inch clip</a:t>
            </a:r>
          </a:p>
          <a:p>
            <a:pPr marL="285750" indent="-285750">
              <a:buFont typeface="Arial" panose="020B0604020202020204" pitchFamily="34" charset="0"/>
              <a:buChar char="•"/>
            </a:pPr>
            <a:r>
              <a:rPr lang="en-US"/>
              <a:t>330 lbf. rated thrust force [3]</a:t>
            </a:r>
          </a:p>
          <a:p>
            <a:pPr marL="285750" indent="-285750">
              <a:buFont typeface="Arial" panose="020B0604020202020204" pitchFamily="34" charset="0"/>
              <a:buChar char="•"/>
            </a:pPr>
            <a:r>
              <a:rPr lang="en-US"/>
              <a:t>Shaft 8mm OD hardened steel</a:t>
            </a:r>
          </a:p>
          <a:p>
            <a:pPr marL="285750" indent="-285750">
              <a:buFont typeface="Arial" panose="020B0604020202020204" pitchFamily="34" charset="0"/>
              <a:buChar char="•"/>
            </a:pPr>
            <a:r>
              <a:rPr lang="en-US"/>
              <a:t>First Iteration 5mm shaft found to have negligible deformation as a simply supported beam with weight of rotor and two bearing supports</a:t>
            </a:r>
          </a:p>
          <a:p>
            <a:pPr marL="285750" indent="-285750">
              <a:buFont typeface="Arial" panose="020B0604020202020204" pitchFamily="34" charset="0"/>
              <a:buChar char="•"/>
            </a:pPr>
            <a:r>
              <a:rPr lang="en-US"/>
              <a:t>Actual thrust force of no more than 0.02 lbf (rotor movement forward during operation)</a:t>
            </a:r>
          </a:p>
          <a:p>
            <a:endParaRPr lang="en-US"/>
          </a:p>
          <a:p>
            <a:endParaRPr lang="en-US"/>
          </a:p>
        </p:txBody>
      </p:sp>
      <p:sp>
        <p:nvSpPr>
          <p:cNvPr id="3" name="TextBox 2">
            <a:extLst>
              <a:ext uri="{FF2B5EF4-FFF2-40B4-BE49-F238E27FC236}">
                <a16:creationId xmlns:a16="http://schemas.microsoft.com/office/drawing/2014/main" id="{C394F66D-A0B7-483F-98F4-E0BFF9FC168E}"/>
              </a:ext>
            </a:extLst>
          </p:cNvPr>
          <p:cNvSpPr txBox="1"/>
          <p:nvPr/>
        </p:nvSpPr>
        <p:spPr>
          <a:xfrm>
            <a:off x="8490604" y="3463410"/>
            <a:ext cx="2787588" cy="276999"/>
          </a:xfrm>
          <a:prstGeom prst="rect">
            <a:avLst/>
          </a:prstGeom>
          <a:noFill/>
        </p:spPr>
        <p:txBody>
          <a:bodyPr wrap="square" lIns="91440" tIns="45720" rIns="91440" bIns="45720" rtlCol="0" anchor="t">
            <a:spAutoFit/>
          </a:bodyPr>
          <a:lstStyle/>
          <a:p>
            <a:r>
              <a:rPr lang="en-US" sz="1200"/>
              <a:t>Figure 22: E-Clip Schematic [2]</a:t>
            </a:r>
          </a:p>
        </p:txBody>
      </p:sp>
      <p:sp>
        <p:nvSpPr>
          <p:cNvPr id="10" name="TextBox 9">
            <a:extLst>
              <a:ext uri="{FF2B5EF4-FFF2-40B4-BE49-F238E27FC236}">
                <a16:creationId xmlns:a16="http://schemas.microsoft.com/office/drawing/2014/main" id="{13A506B9-56C7-48FD-8058-1BE7BE03A08C}"/>
              </a:ext>
            </a:extLst>
          </p:cNvPr>
          <p:cNvSpPr txBox="1"/>
          <p:nvPr/>
        </p:nvSpPr>
        <p:spPr>
          <a:xfrm>
            <a:off x="265385" y="5781864"/>
            <a:ext cx="4900607" cy="276999"/>
          </a:xfrm>
          <a:prstGeom prst="rect">
            <a:avLst/>
          </a:prstGeom>
          <a:noFill/>
        </p:spPr>
        <p:txBody>
          <a:bodyPr wrap="square" lIns="91440" tIns="45720" rIns="91440" bIns="45720" rtlCol="0" anchor="t">
            <a:spAutoFit/>
          </a:bodyPr>
          <a:lstStyle/>
          <a:p>
            <a:r>
              <a:rPr lang="en-US" sz="1200"/>
              <a:t>Figure 20 and 21: 200mm 316 Stainless Steel Hardened Shaft Thrust (3N)    </a:t>
            </a:r>
          </a:p>
        </p:txBody>
      </p:sp>
      <p:pic>
        <p:nvPicPr>
          <p:cNvPr id="7" name="Picture 6">
            <a:extLst>
              <a:ext uri="{FF2B5EF4-FFF2-40B4-BE49-F238E27FC236}">
                <a16:creationId xmlns:a16="http://schemas.microsoft.com/office/drawing/2014/main" id="{BB4EE89F-3D1C-4B7E-96F1-4DD9C62151DC}"/>
              </a:ext>
            </a:extLst>
          </p:cNvPr>
          <p:cNvPicPr>
            <a:picLocks noChangeAspect="1"/>
          </p:cNvPicPr>
          <p:nvPr/>
        </p:nvPicPr>
        <p:blipFill rotWithShape="1">
          <a:blip r:embed="rId6">
            <a:extLst>
              <a:ext uri="{28A0092B-C50C-407E-A947-70E740481C1C}">
                <a14:useLocalDpi xmlns:a14="http://schemas.microsoft.com/office/drawing/2010/main" val="0"/>
              </a:ext>
            </a:extLst>
          </a:blip>
          <a:srcRect l="15431" t="9435" r="13285" b="13782"/>
          <a:stretch/>
        </p:blipFill>
        <p:spPr>
          <a:xfrm>
            <a:off x="8285282" y="3903589"/>
            <a:ext cx="2563476" cy="2236615"/>
          </a:xfrm>
          <a:prstGeom prst="rect">
            <a:avLst/>
          </a:prstGeom>
        </p:spPr>
      </p:pic>
      <p:sp>
        <p:nvSpPr>
          <p:cNvPr id="13" name="TextBox 12">
            <a:extLst>
              <a:ext uri="{FF2B5EF4-FFF2-40B4-BE49-F238E27FC236}">
                <a16:creationId xmlns:a16="http://schemas.microsoft.com/office/drawing/2014/main" id="{0223C0B1-40C7-4F8C-AD02-67071916B54A}"/>
              </a:ext>
            </a:extLst>
          </p:cNvPr>
          <p:cNvSpPr txBox="1"/>
          <p:nvPr/>
        </p:nvSpPr>
        <p:spPr>
          <a:xfrm>
            <a:off x="8206773" y="6191152"/>
            <a:ext cx="3028131" cy="276999"/>
          </a:xfrm>
          <a:prstGeom prst="rect">
            <a:avLst/>
          </a:prstGeom>
          <a:noFill/>
        </p:spPr>
        <p:txBody>
          <a:bodyPr wrap="square" lIns="91440" tIns="45720" rIns="91440" bIns="45720" rtlCol="0" anchor="t">
            <a:spAutoFit/>
          </a:bodyPr>
          <a:lstStyle/>
          <a:p>
            <a:r>
              <a:rPr lang="en-US" sz="1200"/>
              <a:t>Figure 23: E-Clip on shaft with nylon bushing</a:t>
            </a:r>
          </a:p>
        </p:txBody>
      </p:sp>
    </p:spTree>
    <p:extLst>
      <p:ext uri="{BB962C8B-B14F-4D97-AF65-F5344CB8AC3E}">
        <p14:creationId xmlns:p14="http://schemas.microsoft.com/office/powerpoint/2010/main" val="3123599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A69F8-ABA2-4183-BC45-B00492024381}"/>
              </a:ext>
            </a:extLst>
          </p:cNvPr>
          <p:cNvSpPr>
            <a:spLocks noGrp="1"/>
          </p:cNvSpPr>
          <p:nvPr>
            <p:ph type="title"/>
          </p:nvPr>
        </p:nvSpPr>
        <p:spPr>
          <a:xfrm>
            <a:off x="556149" y="321753"/>
            <a:ext cx="10515600" cy="1325563"/>
          </a:xfrm>
        </p:spPr>
        <p:txBody>
          <a:bodyPr/>
          <a:lstStyle/>
          <a:p>
            <a:r>
              <a:rPr lang="en-US"/>
              <a:t>Manufacturing and testing final project solution</a:t>
            </a:r>
          </a:p>
        </p:txBody>
      </p:sp>
      <p:sp>
        <p:nvSpPr>
          <p:cNvPr id="4" name="TextBox 3">
            <a:extLst>
              <a:ext uri="{FF2B5EF4-FFF2-40B4-BE49-F238E27FC236}">
                <a16:creationId xmlns:a16="http://schemas.microsoft.com/office/drawing/2014/main" id="{7595E1D6-FF7C-4BFF-8D83-723A03F9BC04}"/>
              </a:ext>
            </a:extLst>
          </p:cNvPr>
          <p:cNvSpPr txBox="1"/>
          <p:nvPr/>
        </p:nvSpPr>
        <p:spPr>
          <a:xfrm>
            <a:off x="556149" y="1868331"/>
            <a:ext cx="5368876"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Manufacturing of the stator, rotor and backplate were all done with additive manufacturing (3D printing). Percentage of infill varied from 100% to a radially varied infill percentage for the stator.</a:t>
            </a:r>
          </a:p>
          <a:p>
            <a:pPr algn="l"/>
            <a:endParaRPr lang="en-US"/>
          </a:p>
          <a:p>
            <a:pPr algn="l"/>
            <a:r>
              <a:rPr lang="en-US"/>
              <a:t>A Polycarbonate/ABS alloy was used for both the rotor and the backplate due to the increased strength and temperature resistance. A PLA composite was used for the stator to improve performance of the motor.</a:t>
            </a:r>
          </a:p>
          <a:p>
            <a:pPr algn="l"/>
            <a:endParaRPr lang="en-US"/>
          </a:p>
          <a:p>
            <a:pPr algn="l"/>
            <a:r>
              <a:rPr lang="en-US"/>
              <a:t>Modifying print temperatures and bed temperatures was needed to prevent layer separation as well as to reduce warping of the PC/ABS alloy, PC/ABS is also known to shrink more than PLA so a scaled up model was made at 101.5%</a:t>
            </a:r>
          </a:p>
        </p:txBody>
      </p:sp>
      <p:pic>
        <p:nvPicPr>
          <p:cNvPr id="7" name="Picture 6">
            <a:extLst>
              <a:ext uri="{FF2B5EF4-FFF2-40B4-BE49-F238E27FC236}">
                <a16:creationId xmlns:a16="http://schemas.microsoft.com/office/drawing/2014/main" id="{A5701598-D019-0848-93A6-CFACA9AE7927}"/>
              </a:ext>
            </a:extLst>
          </p:cNvPr>
          <p:cNvPicPr>
            <a:picLocks noChangeAspect="1"/>
          </p:cNvPicPr>
          <p:nvPr/>
        </p:nvPicPr>
        <p:blipFill rotWithShape="1">
          <a:blip r:embed="rId2"/>
          <a:srcRect l="16008" r="35115" b="13741"/>
          <a:stretch/>
        </p:blipFill>
        <p:spPr>
          <a:xfrm rot="5400000">
            <a:off x="7188638" y="1096593"/>
            <a:ext cx="4056208" cy="5368876"/>
          </a:xfrm>
          <a:prstGeom prst="rect">
            <a:avLst/>
          </a:prstGeom>
        </p:spPr>
      </p:pic>
      <p:sp>
        <p:nvSpPr>
          <p:cNvPr id="5" name="TextBox 4">
            <a:extLst>
              <a:ext uri="{FF2B5EF4-FFF2-40B4-BE49-F238E27FC236}">
                <a16:creationId xmlns:a16="http://schemas.microsoft.com/office/drawing/2014/main" id="{901715B3-57D9-48AC-A348-99BBFA4E32B9}"/>
              </a:ext>
            </a:extLst>
          </p:cNvPr>
          <p:cNvSpPr txBox="1"/>
          <p:nvPr/>
        </p:nvSpPr>
        <p:spPr>
          <a:xfrm>
            <a:off x="8370625" y="5838649"/>
            <a:ext cx="6055656" cy="276999"/>
          </a:xfrm>
          <a:prstGeom prst="rect">
            <a:avLst/>
          </a:prstGeom>
          <a:noFill/>
        </p:spPr>
        <p:txBody>
          <a:bodyPr wrap="square" lIns="91440" tIns="45720" rIns="91440" bIns="45720" rtlCol="0" anchor="t">
            <a:spAutoFit/>
          </a:bodyPr>
          <a:lstStyle/>
          <a:p>
            <a:r>
              <a:rPr lang="en-US" sz="1200"/>
              <a:t>Figure 24: Printing of stator</a:t>
            </a:r>
          </a:p>
        </p:txBody>
      </p:sp>
      <p:sp>
        <p:nvSpPr>
          <p:cNvPr id="11" name="TextBox 10">
            <a:extLst>
              <a:ext uri="{FF2B5EF4-FFF2-40B4-BE49-F238E27FC236}">
                <a16:creationId xmlns:a16="http://schemas.microsoft.com/office/drawing/2014/main" id="{54A14C5A-8250-4312-B004-C6EF571EB3A5}"/>
              </a:ext>
            </a:extLst>
          </p:cNvPr>
          <p:cNvSpPr txBox="1"/>
          <p:nvPr/>
        </p:nvSpPr>
        <p:spPr>
          <a:xfrm>
            <a:off x="556149" y="6530672"/>
            <a:ext cx="4793941" cy="246221"/>
          </a:xfrm>
          <a:prstGeom prst="rect">
            <a:avLst/>
          </a:prstGeom>
          <a:noFill/>
        </p:spPr>
        <p:txBody>
          <a:bodyPr wrap="square" lIns="91440" tIns="45720" rIns="91440" bIns="45720" rtlCol="0" anchor="t">
            <a:spAutoFit/>
          </a:bodyPr>
          <a:lstStyle/>
          <a:p>
            <a:r>
              <a:rPr lang="en-US" sz="1000"/>
              <a:t>Lucas Sottile 11/19/2021 21Spr07-CWC3DGen</a:t>
            </a:r>
          </a:p>
        </p:txBody>
      </p:sp>
    </p:spTree>
    <p:extLst>
      <p:ext uri="{BB962C8B-B14F-4D97-AF65-F5344CB8AC3E}">
        <p14:creationId xmlns:p14="http://schemas.microsoft.com/office/powerpoint/2010/main" val="1372101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2AB46-98DA-4B65-B3C6-1B3EFAFF749D}"/>
              </a:ext>
            </a:extLst>
          </p:cNvPr>
          <p:cNvSpPr>
            <a:spLocks noGrp="1"/>
          </p:cNvSpPr>
          <p:nvPr>
            <p:ph type="title"/>
          </p:nvPr>
        </p:nvSpPr>
        <p:spPr/>
        <p:txBody>
          <a:bodyPr/>
          <a:lstStyle/>
          <a:p>
            <a:r>
              <a:rPr lang="en-US">
                <a:cs typeface="Calibri Light"/>
              </a:rPr>
              <a:t>Testing Engineering and Customer Requirements</a:t>
            </a:r>
            <a:endParaRPr lang="en-US"/>
          </a:p>
        </p:txBody>
      </p:sp>
      <p:graphicFrame>
        <p:nvGraphicFramePr>
          <p:cNvPr id="5" name="Content Placeholder 4">
            <a:extLst>
              <a:ext uri="{FF2B5EF4-FFF2-40B4-BE49-F238E27FC236}">
                <a16:creationId xmlns:a16="http://schemas.microsoft.com/office/drawing/2014/main" id="{EA25D803-60AE-4E1E-A895-89AC3AEC7508}"/>
              </a:ext>
            </a:extLst>
          </p:cNvPr>
          <p:cNvGraphicFramePr>
            <a:graphicFrameLocks noGrp="1"/>
          </p:cNvGraphicFramePr>
          <p:nvPr>
            <p:ph idx="1"/>
            <p:extLst>
              <p:ext uri="{D42A27DB-BD31-4B8C-83A1-F6EECF244321}">
                <p14:modId xmlns:p14="http://schemas.microsoft.com/office/powerpoint/2010/main" val="1155165191"/>
              </p:ext>
            </p:extLst>
          </p:nvPr>
        </p:nvGraphicFramePr>
        <p:xfrm>
          <a:off x="839931" y="2052204"/>
          <a:ext cx="10515598" cy="3749496"/>
        </p:xfrm>
        <a:graphic>
          <a:graphicData uri="http://schemas.openxmlformats.org/drawingml/2006/table">
            <a:tbl>
              <a:tblPr firstRow="1" firstCol="1" bandRow="1">
                <a:tableStyleId>{B301B821-A1FF-4177-AEE7-76D212191A09}</a:tableStyleId>
              </a:tblPr>
              <a:tblGrid>
                <a:gridCol w="4275373">
                  <a:extLst>
                    <a:ext uri="{9D8B030D-6E8A-4147-A177-3AD203B41FA5}">
                      <a16:colId xmlns:a16="http://schemas.microsoft.com/office/drawing/2014/main" val="262983925"/>
                    </a:ext>
                  </a:extLst>
                </a:gridCol>
                <a:gridCol w="2365100">
                  <a:extLst>
                    <a:ext uri="{9D8B030D-6E8A-4147-A177-3AD203B41FA5}">
                      <a16:colId xmlns:a16="http://schemas.microsoft.com/office/drawing/2014/main" val="1569464307"/>
                    </a:ext>
                  </a:extLst>
                </a:gridCol>
                <a:gridCol w="2365100">
                  <a:extLst>
                    <a:ext uri="{9D8B030D-6E8A-4147-A177-3AD203B41FA5}">
                      <a16:colId xmlns:a16="http://schemas.microsoft.com/office/drawing/2014/main" val="3091837746"/>
                    </a:ext>
                  </a:extLst>
                </a:gridCol>
                <a:gridCol w="1510025">
                  <a:extLst>
                    <a:ext uri="{9D8B030D-6E8A-4147-A177-3AD203B41FA5}">
                      <a16:colId xmlns:a16="http://schemas.microsoft.com/office/drawing/2014/main" val="3799865026"/>
                    </a:ext>
                  </a:extLst>
                </a:gridCol>
              </a:tblGrid>
              <a:tr h="205819">
                <a:tc>
                  <a:txBody>
                    <a:bodyPr/>
                    <a:lstStyle/>
                    <a:p>
                      <a:pPr>
                        <a:spcAft>
                          <a:spcPts val="0"/>
                        </a:spcAft>
                      </a:pPr>
                      <a:r>
                        <a:rPr lang="en-US" sz="1000">
                          <a:effectLst/>
                        </a:rPr>
                        <a:t>CR</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Completion</a:t>
                      </a:r>
                      <a:endParaRPr lang="en-US" err="1">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ER</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Completion</a:t>
                      </a:r>
                      <a:endParaRPr lang="en-US" err="1">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105962342"/>
                  </a:ext>
                </a:extLst>
              </a:tr>
              <a:tr h="205819">
                <a:tc>
                  <a:txBody>
                    <a:bodyPr/>
                    <a:lstStyle/>
                    <a:p>
                      <a:pPr>
                        <a:spcAft>
                          <a:spcPts val="0"/>
                        </a:spcAft>
                      </a:pPr>
                      <a:r>
                        <a:rPr lang="en-US" sz="1000">
                          <a:effectLst/>
                        </a:rPr>
                        <a:t>Within optimal power range</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No</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Voltage (V)</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No</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19651004"/>
                  </a:ext>
                </a:extLst>
              </a:tr>
              <a:tr h="223717">
                <a:tc>
                  <a:txBody>
                    <a:bodyPr/>
                    <a:lstStyle/>
                    <a:p>
                      <a:pPr>
                        <a:spcAft>
                          <a:spcPts val="0"/>
                        </a:spcAft>
                      </a:pPr>
                      <a:r>
                        <a:rPr lang="en-US" sz="1000">
                          <a:effectLst/>
                        </a:rPr>
                        <a:t>Reasonable voltage output </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No</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Power (W) </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No</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457329719"/>
                  </a:ext>
                </a:extLst>
              </a:tr>
              <a:tr h="232666">
                <a:tc>
                  <a:txBody>
                    <a:bodyPr/>
                    <a:lstStyle/>
                    <a:p>
                      <a:pPr>
                        <a:spcAft>
                          <a:spcPts val="0"/>
                        </a:spcAft>
                      </a:pPr>
                      <a:r>
                        <a:rPr lang="en-US" sz="1000">
                          <a:effectLst/>
                        </a:rPr>
                        <a:t>Withstand speed </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No</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KV (RPM/V)</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No</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929002151"/>
                  </a:ext>
                </a:extLst>
              </a:tr>
              <a:tr h="232666">
                <a:tc>
                  <a:txBody>
                    <a:bodyPr/>
                    <a:lstStyle/>
                    <a:p>
                      <a:pPr>
                        <a:spcAft>
                          <a:spcPts val="0"/>
                        </a:spcAft>
                      </a:pPr>
                      <a:r>
                        <a:rPr lang="en-US" sz="1000">
                          <a:effectLst/>
                        </a:rPr>
                        <a:t>Must be a brushless motor</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Yes</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cost $</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Yes</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598905988"/>
                  </a:ext>
                </a:extLst>
              </a:tr>
              <a:tr h="232666">
                <a:tc>
                  <a:txBody>
                    <a:bodyPr/>
                    <a:lstStyle/>
                    <a:p>
                      <a:pPr>
                        <a:spcAft>
                          <a:spcPts val="0"/>
                        </a:spcAft>
                      </a:pPr>
                      <a:r>
                        <a:rPr lang="en-US" sz="1000">
                          <a:effectLst/>
                        </a:rPr>
                        <a:t>Must integrate with CWC wind turbine</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Yes</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Weight (g) </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Yes</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578950341"/>
                  </a:ext>
                </a:extLst>
              </a:tr>
              <a:tr h="232666">
                <a:tc>
                  <a:txBody>
                    <a:bodyPr/>
                    <a:lstStyle/>
                    <a:p>
                      <a:pPr>
                        <a:spcAft>
                          <a:spcPts val="0"/>
                        </a:spcAft>
                      </a:pPr>
                      <a:r>
                        <a:rPr lang="en-US" sz="1000">
                          <a:effectLst/>
                        </a:rPr>
                        <a:t>Multiple components must be 3D printed </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Yes</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Current (A)</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TBD</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760992579"/>
                  </a:ext>
                </a:extLst>
              </a:tr>
              <a:tr h="223717">
                <a:tc>
                  <a:txBody>
                    <a:bodyPr/>
                    <a:lstStyle/>
                    <a:p>
                      <a:pPr>
                        <a:spcAft>
                          <a:spcPts val="0"/>
                        </a:spcAft>
                      </a:pPr>
                      <a:r>
                        <a:rPr lang="en-US" sz="1000">
                          <a:effectLst/>
                        </a:rPr>
                        <a:t>Minimal (almost zero) cogging torque</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Yes</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Resistance (Ohms)</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TBD</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582861321"/>
                  </a:ext>
                </a:extLst>
              </a:tr>
              <a:tr h="223717">
                <a:tc>
                  <a:txBody>
                    <a:bodyPr/>
                    <a:lstStyle/>
                    <a:p>
                      <a:pPr>
                        <a:spcAft>
                          <a:spcPts val="0"/>
                        </a:spcAft>
                      </a:pPr>
                      <a:r>
                        <a:rPr lang="en-US" sz="1000">
                          <a:effectLst/>
                        </a:rPr>
                        <a:t>Standardized CWC mounting pattern</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Yes</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Reliability (revolutions)</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TBD</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70543100"/>
                  </a:ext>
                </a:extLst>
              </a:tr>
              <a:tr h="205819">
                <a:tc>
                  <a:txBody>
                    <a:bodyPr/>
                    <a:lstStyle/>
                    <a:p>
                      <a:pPr>
                        <a:spcAft>
                          <a:spcPts val="0"/>
                        </a:spcAft>
                      </a:pPr>
                      <a:r>
                        <a:rPr lang="en-US" sz="1000">
                          <a:effectLst/>
                        </a:rPr>
                        <a:t>Compact Size</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Yes</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Durability (rpm)</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TBD</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257983393"/>
                  </a:ext>
                </a:extLst>
              </a:tr>
              <a:tr h="384793">
                <a:tc>
                  <a:txBody>
                    <a:bodyPr/>
                    <a:lstStyle/>
                    <a:p>
                      <a:pPr>
                        <a:spcAft>
                          <a:spcPts val="0"/>
                        </a:spcAft>
                      </a:pPr>
                      <a:r>
                        <a:rPr lang="en-US" sz="1000">
                          <a:effectLst/>
                        </a:rPr>
                        <a:t>Cost within Budget</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Yes</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396189380"/>
                  </a:ext>
                </a:extLst>
              </a:tr>
              <a:tr h="375845">
                <a:tc>
                  <a:txBody>
                    <a:bodyPr/>
                    <a:lstStyle/>
                    <a:p>
                      <a:pPr>
                        <a:spcAft>
                          <a:spcPts val="0"/>
                        </a:spcAft>
                      </a:pPr>
                      <a:r>
                        <a:rPr lang="en-US" sz="1000">
                          <a:effectLst/>
                        </a:rPr>
                        <a:t>Durable and robust design</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Yes</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091884339"/>
                  </a:ext>
                </a:extLst>
              </a:tr>
              <a:tr h="384793">
                <a:tc>
                  <a:txBody>
                    <a:bodyPr/>
                    <a:lstStyle/>
                    <a:p>
                      <a:pPr>
                        <a:spcAft>
                          <a:spcPts val="0"/>
                        </a:spcAft>
                      </a:pPr>
                      <a:r>
                        <a:rPr lang="en-US" sz="1000">
                          <a:effectLst/>
                        </a:rPr>
                        <a:t>Reliable design</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Yes</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763528628"/>
                  </a:ext>
                </a:extLst>
              </a:tr>
              <a:tr h="384793">
                <a:tc>
                  <a:txBody>
                    <a:bodyPr/>
                    <a:lstStyle/>
                    <a:p>
                      <a:pPr>
                        <a:spcAft>
                          <a:spcPts val="0"/>
                        </a:spcAft>
                      </a:pPr>
                      <a:r>
                        <a:rPr lang="en-US" sz="1000">
                          <a:effectLst/>
                        </a:rPr>
                        <a:t>Safe to operate</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sz="1000">
                          <a:effectLst/>
                        </a:rPr>
                        <a:t>No</a:t>
                      </a:r>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tc>
                  <a:txBody>
                    <a:bodyPr/>
                    <a:lstStyle/>
                    <a:p>
                      <a:endParaRPr lang="en-US">
                        <a:effectLst/>
                      </a:endParaRPr>
                    </a:p>
                  </a:txBody>
                  <a:tcPr marL="68580" marR="68580" marT="0" marB="0" anchor="b">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068324378"/>
                  </a:ext>
                </a:extLst>
              </a:tr>
            </a:tbl>
          </a:graphicData>
        </a:graphic>
      </p:graphicFrame>
      <p:sp>
        <p:nvSpPr>
          <p:cNvPr id="6" name="TextBox 5">
            <a:extLst>
              <a:ext uri="{FF2B5EF4-FFF2-40B4-BE49-F238E27FC236}">
                <a16:creationId xmlns:a16="http://schemas.microsoft.com/office/drawing/2014/main" id="{E21222B1-BB84-48C6-985E-427A17B8633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82F8352A-08CA-45CA-8464-C9D7948F7164}"/>
              </a:ext>
            </a:extLst>
          </p:cNvPr>
          <p:cNvSpPr txBox="1"/>
          <p:nvPr/>
        </p:nvSpPr>
        <p:spPr>
          <a:xfrm>
            <a:off x="79899" y="6400786"/>
            <a:ext cx="4793941" cy="246221"/>
          </a:xfrm>
          <a:prstGeom prst="rect">
            <a:avLst/>
          </a:prstGeom>
          <a:noFill/>
        </p:spPr>
        <p:txBody>
          <a:bodyPr wrap="square" lIns="91440" tIns="45720" rIns="91440" bIns="45720" rtlCol="0" anchor="t">
            <a:spAutoFit/>
          </a:bodyPr>
          <a:lstStyle/>
          <a:p>
            <a:r>
              <a:rPr lang="en-US" sz="1000"/>
              <a:t>Luis Castaneda 11/19/2021 21Spr07-CWC3DGen</a:t>
            </a:r>
          </a:p>
        </p:txBody>
      </p:sp>
      <p:sp>
        <p:nvSpPr>
          <p:cNvPr id="4" name="TextBox 3">
            <a:extLst>
              <a:ext uri="{FF2B5EF4-FFF2-40B4-BE49-F238E27FC236}">
                <a16:creationId xmlns:a16="http://schemas.microsoft.com/office/drawing/2014/main" id="{C168510C-9517-4761-82B9-FD29D22B7506}"/>
              </a:ext>
            </a:extLst>
          </p:cNvPr>
          <p:cNvSpPr txBox="1"/>
          <p:nvPr/>
        </p:nvSpPr>
        <p:spPr>
          <a:xfrm>
            <a:off x="771287" y="1710467"/>
            <a:ext cx="6055656" cy="276999"/>
          </a:xfrm>
          <a:prstGeom prst="rect">
            <a:avLst/>
          </a:prstGeom>
          <a:noFill/>
        </p:spPr>
        <p:txBody>
          <a:bodyPr wrap="square" lIns="91440" tIns="45720" rIns="91440" bIns="45720" rtlCol="0" anchor="t">
            <a:spAutoFit/>
          </a:bodyPr>
          <a:lstStyle/>
          <a:p>
            <a:r>
              <a:rPr lang="en-US" sz="1200"/>
              <a:t>Table 2: Engineering and customer requirements table</a:t>
            </a:r>
          </a:p>
        </p:txBody>
      </p:sp>
    </p:spTree>
    <p:extLst>
      <p:ext uri="{BB962C8B-B14F-4D97-AF65-F5344CB8AC3E}">
        <p14:creationId xmlns:p14="http://schemas.microsoft.com/office/powerpoint/2010/main" val="2547073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AD1C-F678-4BFE-A7F1-84F712E2B321}"/>
              </a:ext>
            </a:extLst>
          </p:cNvPr>
          <p:cNvSpPr>
            <a:spLocks noGrp="1"/>
          </p:cNvSpPr>
          <p:nvPr>
            <p:ph type="title"/>
          </p:nvPr>
        </p:nvSpPr>
        <p:spPr/>
        <p:txBody>
          <a:bodyPr/>
          <a:lstStyle/>
          <a:p>
            <a:r>
              <a:rPr lang="en-US">
                <a:cs typeface="Calibri Light"/>
              </a:rPr>
              <a:t>Meeting  Customer Requirements</a:t>
            </a:r>
          </a:p>
        </p:txBody>
      </p:sp>
      <p:sp>
        <p:nvSpPr>
          <p:cNvPr id="3" name="Content Placeholder 2">
            <a:extLst>
              <a:ext uri="{FF2B5EF4-FFF2-40B4-BE49-F238E27FC236}">
                <a16:creationId xmlns:a16="http://schemas.microsoft.com/office/drawing/2014/main" id="{4437CDFB-DDA3-45BF-BACD-200A7D77D2DD}"/>
              </a:ext>
            </a:extLst>
          </p:cNvPr>
          <p:cNvSpPr>
            <a:spLocks noGrp="1"/>
          </p:cNvSpPr>
          <p:nvPr>
            <p:ph idx="1"/>
          </p:nvPr>
        </p:nvSpPr>
        <p:spPr>
          <a:xfrm>
            <a:off x="838200" y="1825625"/>
            <a:ext cx="4852555" cy="2082657"/>
          </a:xfrm>
        </p:spPr>
        <p:txBody>
          <a:bodyPr vert="horz" lIns="91440" tIns="45720" rIns="91440" bIns="45720" rtlCol="0" anchor="t">
            <a:normAutofit fontScale="92500"/>
          </a:bodyPr>
          <a:lstStyle/>
          <a:p>
            <a:r>
              <a:rPr lang="en-US">
                <a:cs typeface="Calibri"/>
              </a:rPr>
              <a:t>Missing customer requirements</a:t>
            </a:r>
          </a:p>
          <a:p>
            <a:pPr marL="914400" lvl="1" indent="-457200">
              <a:buAutoNum type="arabicPeriod"/>
            </a:pPr>
            <a:r>
              <a:rPr lang="en-US">
                <a:cs typeface="Calibri"/>
              </a:rPr>
              <a:t>Optimal Power Range</a:t>
            </a:r>
          </a:p>
          <a:p>
            <a:pPr marL="914400" lvl="1" indent="-457200">
              <a:buAutoNum type="arabicPeriod"/>
            </a:pPr>
            <a:r>
              <a:rPr lang="en-US">
                <a:cs typeface="Calibri"/>
              </a:rPr>
              <a:t>Reasonable voltage output</a:t>
            </a:r>
          </a:p>
          <a:p>
            <a:pPr marL="914400" lvl="1" indent="-457200">
              <a:buAutoNum type="arabicPeriod"/>
            </a:pPr>
            <a:r>
              <a:rPr lang="en-US">
                <a:cs typeface="Calibri"/>
              </a:rPr>
              <a:t>Withstand speed</a:t>
            </a:r>
          </a:p>
          <a:p>
            <a:pPr marL="914400" lvl="1" indent="-457200">
              <a:buAutoNum type="arabicPeriod"/>
            </a:pPr>
            <a:r>
              <a:rPr lang="en-US">
                <a:cs typeface="Calibri"/>
              </a:rPr>
              <a:t>Safety operation</a:t>
            </a:r>
          </a:p>
        </p:txBody>
      </p:sp>
      <p:sp>
        <p:nvSpPr>
          <p:cNvPr id="5" name="Content Placeholder 2">
            <a:extLst>
              <a:ext uri="{FF2B5EF4-FFF2-40B4-BE49-F238E27FC236}">
                <a16:creationId xmlns:a16="http://schemas.microsoft.com/office/drawing/2014/main" id="{14BF4DAC-E7DD-4550-8F4E-C9D7AA0E9658}"/>
              </a:ext>
            </a:extLst>
          </p:cNvPr>
          <p:cNvSpPr txBox="1">
            <a:spLocks/>
          </p:cNvSpPr>
          <p:nvPr/>
        </p:nvSpPr>
        <p:spPr>
          <a:xfrm>
            <a:off x="6033132" y="1822161"/>
            <a:ext cx="5380759" cy="228965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Missing engineering requirements</a:t>
            </a:r>
          </a:p>
          <a:p>
            <a:pPr marL="914400" lvl="1" indent="-457200">
              <a:buFont typeface="Arial" panose="020B0604020202020204" pitchFamily="34" charset="0"/>
              <a:buAutoNum type="arabicPeriod"/>
            </a:pPr>
            <a:r>
              <a:rPr lang="en-US">
                <a:cs typeface="Calibri"/>
              </a:rPr>
              <a:t>Voltage:    &lt;= 48 [V]</a:t>
            </a:r>
          </a:p>
          <a:p>
            <a:pPr marL="914400" lvl="1" indent="-457200">
              <a:buAutoNum type="arabicPeriod"/>
            </a:pPr>
            <a:r>
              <a:rPr lang="en-US">
                <a:cs typeface="Calibri"/>
              </a:rPr>
              <a:t>Power:      300-400 [W]</a:t>
            </a:r>
          </a:p>
          <a:p>
            <a:pPr marL="914400" lvl="1" indent="-457200">
              <a:buAutoNum type="arabicPeriod"/>
            </a:pPr>
            <a:r>
              <a:rPr lang="en-US" err="1">
                <a:cs typeface="Calibri"/>
              </a:rPr>
              <a:t>Kv</a:t>
            </a:r>
            <a:r>
              <a:rPr lang="en-US">
                <a:cs typeface="Calibri"/>
              </a:rPr>
              <a:t> rating:  125-240 [rpm/V]</a:t>
            </a:r>
          </a:p>
          <a:p>
            <a:pPr marL="914400" lvl="1" indent="-457200">
              <a:buAutoNum type="arabicPeriod"/>
            </a:pPr>
            <a:r>
              <a:rPr lang="en-US">
                <a:cs typeface="Calibri"/>
              </a:rPr>
              <a:t>Reliability: 10^6 [revolutions]</a:t>
            </a:r>
          </a:p>
          <a:p>
            <a:pPr marL="914400" lvl="1" indent="-457200">
              <a:buAutoNum type="arabicPeriod"/>
            </a:pPr>
            <a:r>
              <a:rPr lang="en-US">
                <a:cs typeface="Calibri"/>
              </a:rPr>
              <a:t>Durability: &gt; 6000 [rpm]</a:t>
            </a:r>
          </a:p>
        </p:txBody>
      </p:sp>
      <p:sp>
        <p:nvSpPr>
          <p:cNvPr id="6" name="Content Placeholder 2">
            <a:extLst>
              <a:ext uri="{FF2B5EF4-FFF2-40B4-BE49-F238E27FC236}">
                <a16:creationId xmlns:a16="http://schemas.microsoft.com/office/drawing/2014/main" id="{1841BB93-C713-41C2-B6C0-5342D4D3AC76}"/>
              </a:ext>
            </a:extLst>
          </p:cNvPr>
          <p:cNvSpPr txBox="1">
            <a:spLocks/>
          </p:cNvSpPr>
          <p:nvPr/>
        </p:nvSpPr>
        <p:spPr>
          <a:xfrm>
            <a:off x="727886" y="4237557"/>
            <a:ext cx="10642872" cy="22896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All customer requirements as well as ER 1,2, 3 and 5 completion will be determined by next week when final testing is done on the design.</a:t>
            </a:r>
            <a:endParaRPr lang="en-US"/>
          </a:p>
        </p:txBody>
      </p:sp>
      <p:sp>
        <p:nvSpPr>
          <p:cNvPr id="4" name="TextBox 3">
            <a:extLst>
              <a:ext uri="{FF2B5EF4-FFF2-40B4-BE49-F238E27FC236}">
                <a16:creationId xmlns:a16="http://schemas.microsoft.com/office/drawing/2014/main" id="{B6C70E53-11EB-46A7-8B1E-E160BE79BF44}"/>
              </a:ext>
            </a:extLst>
          </p:cNvPr>
          <p:cNvSpPr txBox="1"/>
          <p:nvPr/>
        </p:nvSpPr>
        <p:spPr>
          <a:xfrm>
            <a:off x="79899" y="6400786"/>
            <a:ext cx="4793941" cy="246221"/>
          </a:xfrm>
          <a:prstGeom prst="rect">
            <a:avLst/>
          </a:prstGeom>
          <a:noFill/>
        </p:spPr>
        <p:txBody>
          <a:bodyPr wrap="square" lIns="91440" tIns="45720" rIns="91440" bIns="45720" rtlCol="0" anchor="t">
            <a:spAutoFit/>
          </a:bodyPr>
          <a:lstStyle/>
          <a:p>
            <a:r>
              <a:rPr lang="en-US" sz="1000"/>
              <a:t>Luis Castaneda 11/19/2021 21Spr07-CWC3DGen</a:t>
            </a:r>
          </a:p>
        </p:txBody>
      </p:sp>
    </p:spTree>
    <p:extLst>
      <p:ext uri="{BB962C8B-B14F-4D97-AF65-F5344CB8AC3E}">
        <p14:creationId xmlns:p14="http://schemas.microsoft.com/office/powerpoint/2010/main" val="1046864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D35B2-827D-4CA8-84B3-FF647BE2279B}"/>
              </a:ext>
            </a:extLst>
          </p:cNvPr>
          <p:cNvSpPr>
            <a:spLocks noGrp="1"/>
          </p:cNvSpPr>
          <p:nvPr>
            <p:ph type="title"/>
          </p:nvPr>
        </p:nvSpPr>
        <p:spPr>
          <a:xfrm>
            <a:off x="6417733" y="246306"/>
            <a:ext cx="5291663" cy="886314"/>
          </a:xfrm>
        </p:spPr>
        <p:txBody>
          <a:bodyPr vert="horz" lIns="91440" tIns="45720" rIns="91440" bIns="45720" rtlCol="0" anchor="b">
            <a:normAutofit/>
          </a:bodyPr>
          <a:lstStyle/>
          <a:p>
            <a:r>
              <a:rPr lang="en-US" sz="4000"/>
              <a:t>Testing Procedure</a:t>
            </a:r>
          </a:p>
        </p:txBody>
      </p:sp>
      <p:pic>
        <p:nvPicPr>
          <p:cNvPr id="4" name="Picture 4" descr="A picture containing indoor&#10;&#10;Description automatically generated">
            <a:extLst>
              <a:ext uri="{FF2B5EF4-FFF2-40B4-BE49-F238E27FC236}">
                <a16:creationId xmlns:a16="http://schemas.microsoft.com/office/drawing/2014/main" id="{1316E29D-22A4-44A5-A6E1-A077C7849193}"/>
              </a:ext>
            </a:extLst>
          </p:cNvPr>
          <p:cNvPicPr>
            <a:picLocks noChangeAspect="1"/>
          </p:cNvPicPr>
          <p:nvPr/>
        </p:nvPicPr>
        <p:blipFill rotWithShape="1">
          <a:blip r:embed="rId2"/>
          <a:srcRect b="15645"/>
          <a:stretch/>
        </p:blipFill>
        <p:spPr>
          <a:xfrm>
            <a:off x="2" y="1587"/>
            <a:ext cx="6095999" cy="638882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7883FAAA-464D-4F22-A374-CB404274ED84}"/>
              </a:ext>
            </a:extLst>
          </p:cNvPr>
          <p:cNvSpPr>
            <a:spLocks noGrp="1"/>
          </p:cNvSpPr>
          <p:nvPr>
            <p:ph idx="1"/>
          </p:nvPr>
        </p:nvSpPr>
        <p:spPr>
          <a:xfrm>
            <a:off x="6456811" y="1217612"/>
            <a:ext cx="5291663" cy="353157"/>
          </a:xfrm>
        </p:spPr>
        <p:txBody>
          <a:bodyPr vert="horz" lIns="91440" tIns="45720" rIns="91440" bIns="45720" rtlCol="0">
            <a:normAutofit/>
          </a:bodyPr>
          <a:lstStyle/>
          <a:p>
            <a:pPr marL="0" indent="0">
              <a:buNone/>
            </a:pPr>
            <a:r>
              <a:rPr lang="en-US" sz="1800"/>
              <a:t>Open circuit test</a:t>
            </a:r>
          </a:p>
        </p:txBody>
      </p:sp>
      <p:sp>
        <p:nvSpPr>
          <p:cNvPr id="5" name="Content Placeholder 2">
            <a:extLst>
              <a:ext uri="{FF2B5EF4-FFF2-40B4-BE49-F238E27FC236}">
                <a16:creationId xmlns:a16="http://schemas.microsoft.com/office/drawing/2014/main" id="{76BC53F5-8030-42D5-97FE-DAD1DA56156E}"/>
              </a:ext>
            </a:extLst>
          </p:cNvPr>
          <p:cNvSpPr txBox="1">
            <a:spLocks/>
          </p:cNvSpPr>
          <p:nvPr/>
        </p:nvSpPr>
        <p:spPr>
          <a:xfrm>
            <a:off x="6454014" y="1653320"/>
            <a:ext cx="5291663" cy="93380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cs typeface="Calibri"/>
              </a:rPr>
              <a:t>Goal: To determine functionality of generator and measure  voltage output </a:t>
            </a:r>
          </a:p>
        </p:txBody>
      </p:sp>
      <p:sp>
        <p:nvSpPr>
          <p:cNvPr id="6" name="Content Placeholder 2">
            <a:extLst>
              <a:ext uri="{FF2B5EF4-FFF2-40B4-BE49-F238E27FC236}">
                <a16:creationId xmlns:a16="http://schemas.microsoft.com/office/drawing/2014/main" id="{9E9EE524-1C8B-4733-8BAC-A190EB888BA9}"/>
              </a:ext>
            </a:extLst>
          </p:cNvPr>
          <p:cNvSpPr txBox="1">
            <a:spLocks/>
          </p:cNvSpPr>
          <p:nvPr/>
        </p:nvSpPr>
        <p:spPr>
          <a:xfrm>
            <a:off x="6454013" y="2527888"/>
            <a:ext cx="5291663" cy="93380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cs typeface="Calibri"/>
              </a:rPr>
              <a:t>Instruments: Dynamometer, shield, and multimeter</a:t>
            </a:r>
          </a:p>
        </p:txBody>
      </p:sp>
      <p:sp>
        <p:nvSpPr>
          <p:cNvPr id="8" name="TextBox 7">
            <a:extLst>
              <a:ext uri="{FF2B5EF4-FFF2-40B4-BE49-F238E27FC236}">
                <a16:creationId xmlns:a16="http://schemas.microsoft.com/office/drawing/2014/main" id="{BE6A1C51-9C65-44EC-9835-9F423B7DD0D1}"/>
              </a:ext>
            </a:extLst>
          </p:cNvPr>
          <p:cNvSpPr txBox="1"/>
          <p:nvPr/>
        </p:nvSpPr>
        <p:spPr>
          <a:xfrm>
            <a:off x="-24010" y="6608605"/>
            <a:ext cx="4793941" cy="246221"/>
          </a:xfrm>
          <a:prstGeom prst="rect">
            <a:avLst/>
          </a:prstGeom>
          <a:noFill/>
        </p:spPr>
        <p:txBody>
          <a:bodyPr wrap="square" lIns="91440" tIns="45720" rIns="91440" bIns="45720" rtlCol="0" anchor="t">
            <a:spAutoFit/>
          </a:bodyPr>
          <a:lstStyle/>
          <a:p>
            <a:r>
              <a:rPr lang="en-US" sz="1000"/>
              <a:t>Luis Castaneda 11/19/2021 21Spr07-CWC3DGen</a:t>
            </a:r>
          </a:p>
        </p:txBody>
      </p:sp>
      <p:sp>
        <p:nvSpPr>
          <p:cNvPr id="10" name="TextBox 9">
            <a:extLst>
              <a:ext uri="{FF2B5EF4-FFF2-40B4-BE49-F238E27FC236}">
                <a16:creationId xmlns:a16="http://schemas.microsoft.com/office/drawing/2014/main" id="{2AFD8F1E-23BF-4CEE-9AEA-841C9D4EE27D}"/>
              </a:ext>
            </a:extLst>
          </p:cNvPr>
          <p:cNvSpPr txBox="1"/>
          <p:nvPr/>
        </p:nvSpPr>
        <p:spPr>
          <a:xfrm>
            <a:off x="628" y="6395035"/>
            <a:ext cx="6055656" cy="276999"/>
          </a:xfrm>
          <a:prstGeom prst="rect">
            <a:avLst/>
          </a:prstGeom>
          <a:noFill/>
        </p:spPr>
        <p:txBody>
          <a:bodyPr wrap="square" lIns="91440" tIns="45720" rIns="91440" bIns="45720" rtlCol="0" anchor="t">
            <a:spAutoFit/>
          </a:bodyPr>
          <a:lstStyle/>
          <a:p>
            <a:r>
              <a:rPr lang="en-US" sz="1200"/>
              <a:t>Figure 25: Open circuit testing example</a:t>
            </a:r>
          </a:p>
        </p:txBody>
      </p:sp>
    </p:spTree>
    <p:extLst>
      <p:ext uri="{BB962C8B-B14F-4D97-AF65-F5344CB8AC3E}">
        <p14:creationId xmlns:p14="http://schemas.microsoft.com/office/powerpoint/2010/main" val="1185513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CC296-C470-4FA3-8B4C-6DD4C8F0A533}"/>
              </a:ext>
            </a:extLst>
          </p:cNvPr>
          <p:cNvSpPr>
            <a:spLocks noGrp="1"/>
          </p:cNvSpPr>
          <p:nvPr>
            <p:ph type="title"/>
          </p:nvPr>
        </p:nvSpPr>
        <p:spPr>
          <a:xfrm>
            <a:off x="4965430" y="629268"/>
            <a:ext cx="6586491" cy="1286160"/>
          </a:xfrm>
        </p:spPr>
        <p:txBody>
          <a:bodyPr anchor="b">
            <a:normAutofit/>
          </a:bodyPr>
          <a:lstStyle/>
          <a:p>
            <a:r>
              <a:rPr lang="en-US">
                <a:cs typeface="Calibri Light"/>
              </a:rPr>
              <a:t>Testing Procedure</a:t>
            </a:r>
            <a:endParaRPr lang="en-US"/>
          </a:p>
        </p:txBody>
      </p:sp>
      <p:sp>
        <p:nvSpPr>
          <p:cNvPr id="3" name="Content Placeholder 2">
            <a:extLst>
              <a:ext uri="{FF2B5EF4-FFF2-40B4-BE49-F238E27FC236}">
                <a16:creationId xmlns:a16="http://schemas.microsoft.com/office/drawing/2014/main" id="{5D650FFF-A9D0-4C49-B4EB-584BFAB33E31}"/>
              </a:ext>
            </a:extLst>
          </p:cNvPr>
          <p:cNvSpPr>
            <a:spLocks noGrp="1"/>
          </p:cNvSpPr>
          <p:nvPr>
            <p:ph idx="1"/>
          </p:nvPr>
        </p:nvSpPr>
        <p:spPr>
          <a:xfrm>
            <a:off x="4965431" y="2203461"/>
            <a:ext cx="6586489" cy="377986"/>
          </a:xfrm>
        </p:spPr>
        <p:txBody>
          <a:bodyPr vert="horz" lIns="91440" tIns="45720" rIns="91440" bIns="45720" rtlCol="0">
            <a:normAutofit/>
          </a:bodyPr>
          <a:lstStyle/>
          <a:p>
            <a:pPr marL="0" indent="0">
              <a:buNone/>
            </a:pPr>
            <a:r>
              <a:rPr lang="en-US" sz="2000">
                <a:cs typeface="Calibri"/>
              </a:rPr>
              <a:t>Load Test</a:t>
            </a:r>
            <a:endParaRPr lang="en-US" sz="2000"/>
          </a:p>
        </p:txBody>
      </p:sp>
      <p:pic>
        <p:nvPicPr>
          <p:cNvPr id="5" name="Picture 5" descr="A picture containing text, indoor, floor, cluttered&#10;&#10;Description automatically generated">
            <a:extLst>
              <a:ext uri="{FF2B5EF4-FFF2-40B4-BE49-F238E27FC236}">
                <a16:creationId xmlns:a16="http://schemas.microsoft.com/office/drawing/2014/main" id="{CE15C096-13BB-480F-B822-28197CE6C323}"/>
              </a:ext>
            </a:extLst>
          </p:cNvPr>
          <p:cNvPicPr>
            <a:picLocks noChangeAspect="1"/>
          </p:cNvPicPr>
          <p:nvPr/>
        </p:nvPicPr>
        <p:blipFill rotWithShape="1">
          <a:blip r:embed="rId2"/>
          <a:srcRect l="4566" r="5309"/>
          <a:stretch/>
        </p:blipFill>
        <p:spPr>
          <a:xfrm>
            <a:off x="20" y="9"/>
            <a:ext cx="4635571" cy="6355764"/>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F5943"/>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2C6777A8-F918-4008-BF41-7804C51276FE}"/>
              </a:ext>
            </a:extLst>
          </p:cNvPr>
          <p:cNvSpPr txBox="1">
            <a:spLocks/>
          </p:cNvSpPr>
          <p:nvPr/>
        </p:nvSpPr>
        <p:spPr>
          <a:xfrm>
            <a:off x="4942362" y="2787508"/>
            <a:ext cx="6586489" cy="3779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cs typeface="Calibri"/>
              </a:rPr>
              <a:t>Goal: To measure electrical parameters under a load </a:t>
            </a:r>
          </a:p>
        </p:txBody>
      </p:sp>
      <p:sp>
        <p:nvSpPr>
          <p:cNvPr id="4" name="Content Placeholder 2">
            <a:extLst>
              <a:ext uri="{FF2B5EF4-FFF2-40B4-BE49-F238E27FC236}">
                <a16:creationId xmlns:a16="http://schemas.microsoft.com/office/drawing/2014/main" id="{1EF23C05-7CDE-41E7-A23E-F25613AB5893}"/>
              </a:ext>
            </a:extLst>
          </p:cNvPr>
          <p:cNvSpPr txBox="1">
            <a:spLocks/>
          </p:cNvSpPr>
          <p:nvPr/>
        </p:nvSpPr>
        <p:spPr>
          <a:xfrm>
            <a:off x="4964649" y="3315865"/>
            <a:ext cx="5291663" cy="93380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a:cs typeface="Calibri"/>
              </a:rPr>
              <a:t>Instruments: Dynamometer, shield, rectifier, dual channel DC variable load machine</a:t>
            </a:r>
          </a:p>
        </p:txBody>
      </p:sp>
      <p:sp>
        <p:nvSpPr>
          <p:cNvPr id="7" name="TextBox 6">
            <a:extLst>
              <a:ext uri="{FF2B5EF4-FFF2-40B4-BE49-F238E27FC236}">
                <a16:creationId xmlns:a16="http://schemas.microsoft.com/office/drawing/2014/main" id="{8D30A57D-9417-4008-9134-B2F24EE4D4D9}"/>
              </a:ext>
            </a:extLst>
          </p:cNvPr>
          <p:cNvSpPr txBox="1"/>
          <p:nvPr/>
        </p:nvSpPr>
        <p:spPr>
          <a:xfrm>
            <a:off x="-49987" y="6608605"/>
            <a:ext cx="4793941" cy="246221"/>
          </a:xfrm>
          <a:prstGeom prst="rect">
            <a:avLst/>
          </a:prstGeom>
          <a:noFill/>
        </p:spPr>
        <p:txBody>
          <a:bodyPr wrap="square" lIns="91440" tIns="45720" rIns="91440" bIns="45720" rtlCol="0" anchor="t">
            <a:spAutoFit/>
          </a:bodyPr>
          <a:lstStyle/>
          <a:p>
            <a:r>
              <a:rPr lang="en-US" sz="1000"/>
              <a:t>Luis Castaneda 11/19/2021 21Spr07-CWC3DGen</a:t>
            </a:r>
          </a:p>
        </p:txBody>
      </p:sp>
      <p:sp>
        <p:nvSpPr>
          <p:cNvPr id="9" name="TextBox 8">
            <a:extLst>
              <a:ext uri="{FF2B5EF4-FFF2-40B4-BE49-F238E27FC236}">
                <a16:creationId xmlns:a16="http://schemas.microsoft.com/office/drawing/2014/main" id="{9FFF78D6-9A70-49E6-AA63-7D963B4D31CB}"/>
              </a:ext>
            </a:extLst>
          </p:cNvPr>
          <p:cNvSpPr txBox="1"/>
          <p:nvPr/>
        </p:nvSpPr>
        <p:spPr>
          <a:xfrm>
            <a:off x="-51327" y="6351740"/>
            <a:ext cx="6055656" cy="276999"/>
          </a:xfrm>
          <a:prstGeom prst="rect">
            <a:avLst/>
          </a:prstGeom>
          <a:noFill/>
        </p:spPr>
        <p:txBody>
          <a:bodyPr wrap="square" lIns="91440" tIns="45720" rIns="91440" bIns="45720" rtlCol="0" anchor="t">
            <a:spAutoFit/>
          </a:bodyPr>
          <a:lstStyle/>
          <a:p>
            <a:r>
              <a:rPr lang="en-US" sz="1200"/>
              <a:t>Figure 26: Example of load testing  </a:t>
            </a:r>
          </a:p>
        </p:txBody>
      </p:sp>
    </p:spTree>
    <p:extLst>
      <p:ext uri="{BB962C8B-B14F-4D97-AF65-F5344CB8AC3E}">
        <p14:creationId xmlns:p14="http://schemas.microsoft.com/office/powerpoint/2010/main" val="86188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5F0E358-1E49-4920-80D8-C3D138708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E2D2362D-7010-4036-B9CA-03DFC8EB3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DC85BF5E-2BD6-4E5B-8EA3-420B45BB0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389812"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solidFill>
            <a:schemeClr val="accent1">
              <a:lumMod val="50000"/>
              <a:alpha val="25000"/>
            </a:schemeClr>
          </a:solidFill>
          <a:ln w="0">
            <a:noFill/>
            <a:prstDash val="solid"/>
            <a:round/>
            <a:headEnd/>
            <a:tailEnd/>
          </a:ln>
        </p:spPr>
        <p:txBody>
          <a:bodyPr wrap="square" rtlCol="0" anchor="ctr">
            <a:noAutofit/>
          </a:bodyPr>
          <a:lstStyle/>
          <a:p>
            <a:pPr algn="ctr" defTabSz="457200"/>
            <a:endParaRPr lang="en-US">
              <a:solidFill>
                <a:schemeClr val="tx1"/>
              </a:solidFill>
            </a:endParaRPr>
          </a:p>
        </p:txBody>
      </p:sp>
      <p:sp>
        <p:nvSpPr>
          <p:cNvPr id="2" name="Title 1">
            <a:extLst>
              <a:ext uri="{FF2B5EF4-FFF2-40B4-BE49-F238E27FC236}">
                <a16:creationId xmlns:a16="http://schemas.microsoft.com/office/drawing/2014/main" id="{E7AD9596-8085-490C-8F35-83FD4B6EC66A}"/>
              </a:ext>
            </a:extLst>
          </p:cNvPr>
          <p:cNvSpPr>
            <a:spLocks noGrp="1"/>
          </p:cNvSpPr>
          <p:nvPr>
            <p:ph type="title"/>
          </p:nvPr>
        </p:nvSpPr>
        <p:spPr>
          <a:xfrm>
            <a:off x="8016641" y="662400"/>
            <a:ext cx="3410309" cy="1492132"/>
          </a:xfrm>
        </p:spPr>
        <p:txBody>
          <a:bodyPr anchor="t">
            <a:normAutofit/>
          </a:bodyPr>
          <a:lstStyle/>
          <a:p>
            <a:r>
              <a:rPr lang="en-US"/>
              <a:t>Budget </a:t>
            </a:r>
          </a:p>
        </p:txBody>
      </p:sp>
      <p:sp>
        <p:nvSpPr>
          <p:cNvPr id="77" name="Freeform: Shape 76">
            <a:extLst>
              <a:ext uri="{FF2B5EF4-FFF2-40B4-BE49-F238E27FC236}">
                <a16:creationId xmlns:a16="http://schemas.microsoft.com/office/drawing/2014/main" id="{740D8E28-91B5-42B0-9D6C-B777D8AD9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713579" cy="6858000"/>
          </a:xfrm>
          <a:custGeom>
            <a:avLst/>
            <a:gdLst>
              <a:gd name="connsiteX0" fmla="*/ 0 w 7713579"/>
              <a:gd name="connsiteY0" fmla="*/ 0 h 6858000"/>
              <a:gd name="connsiteX1" fmla="*/ 7534191 w 7713579"/>
              <a:gd name="connsiteY1" fmla="*/ 0 h 6858000"/>
              <a:gd name="connsiteX2" fmla="*/ 7538954 w 7713579"/>
              <a:gd name="connsiteY2" fmla="*/ 66675 h 6858000"/>
              <a:gd name="connsiteX3" fmla="*/ 7546891 w 7713579"/>
              <a:gd name="connsiteY3" fmla="*/ 122237 h 6858000"/>
              <a:gd name="connsiteX4" fmla="*/ 7556416 w 7713579"/>
              <a:gd name="connsiteY4" fmla="*/ 174625 h 6858000"/>
              <a:gd name="connsiteX5" fmla="*/ 7572291 w 7713579"/>
              <a:gd name="connsiteY5" fmla="*/ 217487 h 6858000"/>
              <a:gd name="connsiteX6" fmla="*/ 7588166 w 7713579"/>
              <a:gd name="connsiteY6" fmla="*/ 260350 h 6858000"/>
              <a:gd name="connsiteX7" fmla="*/ 7607216 w 7713579"/>
              <a:gd name="connsiteY7" fmla="*/ 296862 h 6858000"/>
              <a:gd name="connsiteX8" fmla="*/ 7626266 w 7713579"/>
              <a:gd name="connsiteY8" fmla="*/ 334962 h 6858000"/>
              <a:gd name="connsiteX9" fmla="*/ 7643729 w 7713579"/>
              <a:gd name="connsiteY9" fmla="*/ 369887 h 6858000"/>
              <a:gd name="connsiteX10" fmla="*/ 7661191 w 7713579"/>
              <a:gd name="connsiteY10" fmla="*/ 409575 h 6858000"/>
              <a:gd name="connsiteX11" fmla="*/ 7677066 w 7713579"/>
              <a:gd name="connsiteY11" fmla="*/ 450850 h 6858000"/>
              <a:gd name="connsiteX12" fmla="*/ 7691354 w 7713579"/>
              <a:gd name="connsiteY12" fmla="*/ 496887 h 6858000"/>
              <a:gd name="connsiteX13" fmla="*/ 7702466 w 7713579"/>
              <a:gd name="connsiteY13" fmla="*/ 546100 h 6858000"/>
              <a:gd name="connsiteX14" fmla="*/ 7710404 w 7713579"/>
              <a:gd name="connsiteY14" fmla="*/ 606425 h 6858000"/>
              <a:gd name="connsiteX15" fmla="*/ 7713579 w 7713579"/>
              <a:gd name="connsiteY15" fmla="*/ 673100 h 6858000"/>
              <a:gd name="connsiteX16" fmla="*/ 7710404 w 7713579"/>
              <a:gd name="connsiteY16" fmla="*/ 744537 h 6858000"/>
              <a:gd name="connsiteX17" fmla="*/ 7702466 w 7713579"/>
              <a:gd name="connsiteY17" fmla="*/ 801687 h 6858000"/>
              <a:gd name="connsiteX18" fmla="*/ 7691354 w 7713579"/>
              <a:gd name="connsiteY18" fmla="*/ 854075 h 6858000"/>
              <a:gd name="connsiteX19" fmla="*/ 7677066 w 7713579"/>
              <a:gd name="connsiteY19" fmla="*/ 901700 h 6858000"/>
              <a:gd name="connsiteX20" fmla="*/ 7661191 w 7713579"/>
              <a:gd name="connsiteY20" fmla="*/ 942975 h 6858000"/>
              <a:gd name="connsiteX21" fmla="*/ 7642141 w 7713579"/>
              <a:gd name="connsiteY21" fmla="*/ 981075 h 6858000"/>
              <a:gd name="connsiteX22" fmla="*/ 7623091 w 7713579"/>
              <a:gd name="connsiteY22" fmla="*/ 1017587 h 6858000"/>
              <a:gd name="connsiteX23" fmla="*/ 7604041 w 7713579"/>
              <a:gd name="connsiteY23" fmla="*/ 1055687 h 6858000"/>
              <a:gd name="connsiteX24" fmla="*/ 7586579 w 7713579"/>
              <a:gd name="connsiteY24" fmla="*/ 1095375 h 6858000"/>
              <a:gd name="connsiteX25" fmla="*/ 7569116 w 7713579"/>
              <a:gd name="connsiteY25" fmla="*/ 1136650 h 6858000"/>
              <a:gd name="connsiteX26" fmla="*/ 7554829 w 7713579"/>
              <a:gd name="connsiteY26" fmla="*/ 1182687 h 6858000"/>
              <a:gd name="connsiteX27" fmla="*/ 7545304 w 7713579"/>
              <a:gd name="connsiteY27" fmla="*/ 1235075 h 6858000"/>
              <a:gd name="connsiteX28" fmla="*/ 7535779 w 7713579"/>
              <a:gd name="connsiteY28" fmla="*/ 1295400 h 6858000"/>
              <a:gd name="connsiteX29" fmla="*/ 7534191 w 7713579"/>
              <a:gd name="connsiteY29" fmla="*/ 1363662 h 6858000"/>
              <a:gd name="connsiteX30" fmla="*/ 7535779 w 7713579"/>
              <a:gd name="connsiteY30" fmla="*/ 1431925 h 6858000"/>
              <a:gd name="connsiteX31" fmla="*/ 7545304 w 7713579"/>
              <a:gd name="connsiteY31" fmla="*/ 1492250 h 6858000"/>
              <a:gd name="connsiteX32" fmla="*/ 7554829 w 7713579"/>
              <a:gd name="connsiteY32" fmla="*/ 1544637 h 6858000"/>
              <a:gd name="connsiteX33" fmla="*/ 7569116 w 7713579"/>
              <a:gd name="connsiteY33" fmla="*/ 1589087 h 6858000"/>
              <a:gd name="connsiteX34" fmla="*/ 7586579 w 7713579"/>
              <a:gd name="connsiteY34" fmla="*/ 1631950 h 6858000"/>
              <a:gd name="connsiteX35" fmla="*/ 7604041 w 7713579"/>
              <a:gd name="connsiteY35" fmla="*/ 1671637 h 6858000"/>
              <a:gd name="connsiteX36" fmla="*/ 7623091 w 7713579"/>
              <a:gd name="connsiteY36" fmla="*/ 1708150 h 6858000"/>
              <a:gd name="connsiteX37" fmla="*/ 7642141 w 7713579"/>
              <a:gd name="connsiteY37" fmla="*/ 1743075 h 6858000"/>
              <a:gd name="connsiteX38" fmla="*/ 7661191 w 7713579"/>
              <a:gd name="connsiteY38" fmla="*/ 1782762 h 6858000"/>
              <a:gd name="connsiteX39" fmla="*/ 7677066 w 7713579"/>
              <a:gd name="connsiteY39" fmla="*/ 1824037 h 6858000"/>
              <a:gd name="connsiteX40" fmla="*/ 7691354 w 7713579"/>
              <a:gd name="connsiteY40" fmla="*/ 1870075 h 6858000"/>
              <a:gd name="connsiteX41" fmla="*/ 7702466 w 7713579"/>
              <a:gd name="connsiteY41" fmla="*/ 1922462 h 6858000"/>
              <a:gd name="connsiteX42" fmla="*/ 7710404 w 7713579"/>
              <a:gd name="connsiteY42" fmla="*/ 1982787 h 6858000"/>
              <a:gd name="connsiteX43" fmla="*/ 7713579 w 7713579"/>
              <a:gd name="connsiteY43" fmla="*/ 2051050 h 6858000"/>
              <a:gd name="connsiteX44" fmla="*/ 7710404 w 7713579"/>
              <a:gd name="connsiteY44" fmla="*/ 2119312 h 6858000"/>
              <a:gd name="connsiteX45" fmla="*/ 7702466 w 7713579"/>
              <a:gd name="connsiteY45" fmla="*/ 2179637 h 6858000"/>
              <a:gd name="connsiteX46" fmla="*/ 7691354 w 7713579"/>
              <a:gd name="connsiteY46" fmla="*/ 2232025 h 6858000"/>
              <a:gd name="connsiteX47" fmla="*/ 7677066 w 7713579"/>
              <a:gd name="connsiteY47" fmla="*/ 2278062 h 6858000"/>
              <a:gd name="connsiteX48" fmla="*/ 7661191 w 7713579"/>
              <a:gd name="connsiteY48" fmla="*/ 2319337 h 6858000"/>
              <a:gd name="connsiteX49" fmla="*/ 7642141 w 7713579"/>
              <a:gd name="connsiteY49" fmla="*/ 2359025 h 6858000"/>
              <a:gd name="connsiteX50" fmla="*/ 7623091 w 7713579"/>
              <a:gd name="connsiteY50" fmla="*/ 2395537 h 6858000"/>
              <a:gd name="connsiteX51" fmla="*/ 7604041 w 7713579"/>
              <a:gd name="connsiteY51" fmla="*/ 2433637 h 6858000"/>
              <a:gd name="connsiteX52" fmla="*/ 7586579 w 7713579"/>
              <a:gd name="connsiteY52" fmla="*/ 2471737 h 6858000"/>
              <a:gd name="connsiteX53" fmla="*/ 7569116 w 7713579"/>
              <a:gd name="connsiteY53" fmla="*/ 2513012 h 6858000"/>
              <a:gd name="connsiteX54" fmla="*/ 7554829 w 7713579"/>
              <a:gd name="connsiteY54" fmla="*/ 2560637 h 6858000"/>
              <a:gd name="connsiteX55" fmla="*/ 7545304 w 7713579"/>
              <a:gd name="connsiteY55" fmla="*/ 2613025 h 6858000"/>
              <a:gd name="connsiteX56" fmla="*/ 7535779 w 7713579"/>
              <a:gd name="connsiteY56" fmla="*/ 2671762 h 6858000"/>
              <a:gd name="connsiteX57" fmla="*/ 7534191 w 7713579"/>
              <a:gd name="connsiteY57" fmla="*/ 2741612 h 6858000"/>
              <a:gd name="connsiteX58" fmla="*/ 7535779 w 7713579"/>
              <a:gd name="connsiteY58" fmla="*/ 2809875 h 6858000"/>
              <a:gd name="connsiteX59" fmla="*/ 7545304 w 7713579"/>
              <a:gd name="connsiteY59" fmla="*/ 2868612 h 6858000"/>
              <a:gd name="connsiteX60" fmla="*/ 7554829 w 7713579"/>
              <a:gd name="connsiteY60" fmla="*/ 2922587 h 6858000"/>
              <a:gd name="connsiteX61" fmla="*/ 7569116 w 7713579"/>
              <a:gd name="connsiteY61" fmla="*/ 2967037 h 6858000"/>
              <a:gd name="connsiteX62" fmla="*/ 7586579 w 7713579"/>
              <a:gd name="connsiteY62" fmla="*/ 3009900 h 6858000"/>
              <a:gd name="connsiteX63" fmla="*/ 7604041 w 7713579"/>
              <a:gd name="connsiteY63" fmla="*/ 3046412 h 6858000"/>
              <a:gd name="connsiteX64" fmla="*/ 7623091 w 7713579"/>
              <a:gd name="connsiteY64" fmla="*/ 3084512 h 6858000"/>
              <a:gd name="connsiteX65" fmla="*/ 7642141 w 7713579"/>
              <a:gd name="connsiteY65" fmla="*/ 3121025 h 6858000"/>
              <a:gd name="connsiteX66" fmla="*/ 7661191 w 7713579"/>
              <a:gd name="connsiteY66" fmla="*/ 3160712 h 6858000"/>
              <a:gd name="connsiteX67" fmla="*/ 7677066 w 7713579"/>
              <a:gd name="connsiteY67" fmla="*/ 3201987 h 6858000"/>
              <a:gd name="connsiteX68" fmla="*/ 7691354 w 7713579"/>
              <a:gd name="connsiteY68" fmla="*/ 3248025 h 6858000"/>
              <a:gd name="connsiteX69" fmla="*/ 7702466 w 7713579"/>
              <a:gd name="connsiteY69" fmla="*/ 3300412 h 6858000"/>
              <a:gd name="connsiteX70" fmla="*/ 7710404 w 7713579"/>
              <a:gd name="connsiteY70" fmla="*/ 3360737 h 6858000"/>
              <a:gd name="connsiteX71" fmla="*/ 7713579 w 7713579"/>
              <a:gd name="connsiteY71" fmla="*/ 3427412 h 6858000"/>
              <a:gd name="connsiteX72" fmla="*/ 7710404 w 7713579"/>
              <a:gd name="connsiteY72" fmla="*/ 3497262 h 6858000"/>
              <a:gd name="connsiteX73" fmla="*/ 7702466 w 7713579"/>
              <a:gd name="connsiteY73" fmla="*/ 3557587 h 6858000"/>
              <a:gd name="connsiteX74" fmla="*/ 7691354 w 7713579"/>
              <a:gd name="connsiteY74" fmla="*/ 3609975 h 6858000"/>
              <a:gd name="connsiteX75" fmla="*/ 7677066 w 7713579"/>
              <a:gd name="connsiteY75" fmla="*/ 3656012 h 6858000"/>
              <a:gd name="connsiteX76" fmla="*/ 7661191 w 7713579"/>
              <a:gd name="connsiteY76" fmla="*/ 3697287 h 6858000"/>
              <a:gd name="connsiteX77" fmla="*/ 7642141 w 7713579"/>
              <a:gd name="connsiteY77" fmla="*/ 3736975 h 6858000"/>
              <a:gd name="connsiteX78" fmla="*/ 7604041 w 7713579"/>
              <a:gd name="connsiteY78" fmla="*/ 3811587 h 6858000"/>
              <a:gd name="connsiteX79" fmla="*/ 7586579 w 7713579"/>
              <a:gd name="connsiteY79" fmla="*/ 3848100 h 6858000"/>
              <a:gd name="connsiteX80" fmla="*/ 7569116 w 7713579"/>
              <a:gd name="connsiteY80" fmla="*/ 3890962 h 6858000"/>
              <a:gd name="connsiteX81" fmla="*/ 7554829 w 7713579"/>
              <a:gd name="connsiteY81" fmla="*/ 3935412 h 6858000"/>
              <a:gd name="connsiteX82" fmla="*/ 7545304 w 7713579"/>
              <a:gd name="connsiteY82" fmla="*/ 3987800 h 6858000"/>
              <a:gd name="connsiteX83" fmla="*/ 7535779 w 7713579"/>
              <a:gd name="connsiteY83" fmla="*/ 4048125 h 6858000"/>
              <a:gd name="connsiteX84" fmla="*/ 7534191 w 7713579"/>
              <a:gd name="connsiteY84" fmla="*/ 4116387 h 6858000"/>
              <a:gd name="connsiteX85" fmla="*/ 7535779 w 7713579"/>
              <a:gd name="connsiteY85" fmla="*/ 4186237 h 6858000"/>
              <a:gd name="connsiteX86" fmla="*/ 7545304 w 7713579"/>
              <a:gd name="connsiteY86" fmla="*/ 4244975 h 6858000"/>
              <a:gd name="connsiteX87" fmla="*/ 7554829 w 7713579"/>
              <a:gd name="connsiteY87" fmla="*/ 4297362 h 6858000"/>
              <a:gd name="connsiteX88" fmla="*/ 7569116 w 7713579"/>
              <a:gd name="connsiteY88" fmla="*/ 4343400 h 6858000"/>
              <a:gd name="connsiteX89" fmla="*/ 7586579 w 7713579"/>
              <a:gd name="connsiteY89" fmla="*/ 4386262 h 6858000"/>
              <a:gd name="connsiteX90" fmla="*/ 7604041 w 7713579"/>
              <a:gd name="connsiteY90" fmla="*/ 4424362 h 6858000"/>
              <a:gd name="connsiteX91" fmla="*/ 7642141 w 7713579"/>
              <a:gd name="connsiteY91" fmla="*/ 4498975 h 6858000"/>
              <a:gd name="connsiteX92" fmla="*/ 7661191 w 7713579"/>
              <a:gd name="connsiteY92" fmla="*/ 4537075 h 6858000"/>
              <a:gd name="connsiteX93" fmla="*/ 7677066 w 7713579"/>
              <a:gd name="connsiteY93" fmla="*/ 4579937 h 6858000"/>
              <a:gd name="connsiteX94" fmla="*/ 7691354 w 7713579"/>
              <a:gd name="connsiteY94" fmla="*/ 4625975 h 6858000"/>
              <a:gd name="connsiteX95" fmla="*/ 7702466 w 7713579"/>
              <a:gd name="connsiteY95" fmla="*/ 4678362 h 6858000"/>
              <a:gd name="connsiteX96" fmla="*/ 7710404 w 7713579"/>
              <a:gd name="connsiteY96" fmla="*/ 4738687 h 6858000"/>
              <a:gd name="connsiteX97" fmla="*/ 7713579 w 7713579"/>
              <a:gd name="connsiteY97" fmla="*/ 4806950 h 6858000"/>
              <a:gd name="connsiteX98" fmla="*/ 7710404 w 7713579"/>
              <a:gd name="connsiteY98" fmla="*/ 4875212 h 6858000"/>
              <a:gd name="connsiteX99" fmla="*/ 7702466 w 7713579"/>
              <a:gd name="connsiteY99" fmla="*/ 4935537 h 6858000"/>
              <a:gd name="connsiteX100" fmla="*/ 7691354 w 7713579"/>
              <a:gd name="connsiteY100" fmla="*/ 4987925 h 6858000"/>
              <a:gd name="connsiteX101" fmla="*/ 7677066 w 7713579"/>
              <a:gd name="connsiteY101" fmla="*/ 5033962 h 6858000"/>
              <a:gd name="connsiteX102" fmla="*/ 7661191 w 7713579"/>
              <a:gd name="connsiteY102" fmla="*/ 5075237 h 6858000"/>
              <a:gd name="connsiteX103" fmla="*/ 7642141 w 7713579"/>
              <a:gd name="connsiteY103" fmla="*/ 5114925 h 6858000"/>
              <a:gd name="connsiteX104" fmla="*/ 7623091 w 7713579"/>
              <a:gd name="connsiteY104" fmla="*/ 5149850 h 6858000"/>
              <a:gd name="connsiteX105" fmla="*/ 7604041 w 7713579"/>
              <a:gd name="connsiteY105" fmla="*/ 5186362 h 6858000"/>
              <a:gd name="connsiteX106" fmla="*/ 7586579 w 7713579"/>
              <a:gd name="connsiteY106" fmla="*/ 5226050 h 6858000"/>
              <a:gd name="connsiteX107" fmla="*/ 7569116 w 7713579"/>
              <a:gd name="connsiteY107" fmla="*/ 5268912 h 6858000"/>
              <a:gd name="connsiteX108" fmla="*/ 7554829 w 7713579"/>
              <a:gd name="connsiteY108" fmla="*/ 5313362 h 6858000"/>
              <a:gd name="connsiteX109" fmla="*/ 7545304 w 7713579"/>
              <a:gd name="connsiteY109" fmla="*/ 5365750 h 6858000"/>
              <a:gd name="connsiteX110" fmla="*/ 7535779 w 7713579"/>
              <a:gd name="connsiteY110" fmla="*/ 5426075 h 6858000"/>
              <a:gd name="connsiteX111" fmla="*/ 7534191 w 7713579"/>
              <a:gd name="connsiteY111" fmla="*/ 5494337 h 6858000"/>
              <a:gd name="connsiteX112" fmla="*/ 7535779 w 7713579"/>
              <a:gd name="connsiteY112" fmla="*/ 5562600 h 6858000"/>
              <a:gd name="connsiteX113" fmla="*/ 7545304 w 7713579"/>
              <a:gd name="connsiteY113" fmla="*/ 5622925 h 6858000"/>
              <a:gd name="connsiteX114" fmla="*/ 7554829 w 7713579"/>
              <a:gd name="connsiteY114" fmla="*/ 5675312 h 6858000"/>
              <a:gd name="connsiteX115" fmla="*/ 7569116 w 7713579"/>
              <a:gd name="connsiteY115" fmla="*/ 5721350 h 6858000"/>
              <a:gd name="connsiteX116" fmla="*/ 7586579 w 7713579"/>
              <a:gd name="connsiteY116" fmla="*/ 5762625 h 6858000"/>
              <a:gd name="connsiteX117" fmla="*/ 7604041 w 7713579"/>
              <a:gd name="connsiteY117" fmla="*/ 5802312 h 6858000"/>
              <a:gd name="connsiteX118" fmla="*/ 7623091 w 7713579"/>
              <a:gd name="connsiteY118" fmla="*/ 5840412 h 6858000"/>
              <a:gd name="connsiteX119" fmla="*/ 7642141 w 7713579"/>
              <a:gd name="connsiteY119" fmla="*/ 5876925 h 6858000"/>
              <a:gd name="connsiteX120" fmla="*/ 7661191 w 7713579"/>
              <a:gd name="connsiteY120" fmla="*/ 5915025 h 6858000"/>
              <a:gd name="connsiteX121" fmla="*/ 7677066 w 7713579"/>
              <a:gd name="connsiteY121" fmla="*/ 5956300 h 6858000"/>
              <a:gd name="connsiteX122" fmla="*/ 7691354 w 7713579"/>
              <a:gd name="connsiteY122" fmla="*/ 6003925 h 6858000"/>
              <a:gd name="connsiteX123" fmla="*/ 7702466 w 7713579"/>
              <a:gd name="connsiteY123" fmla="*/ 6056312 h 6858000"/>
              <a:gd name="connsiteX124" fmla="*/ 7710404 w 7713579"/>
              <a:gd name="connsiteY124" fmla="*/ 6113462 h 6858000"/>
              <a:gd name="connsiteX125" fmla="*/ 7713579 w 7713579"/>
              <a:gd name="connsiteY125" fmla="*/ 6183312 h 6858000"/>
              <a:gd name="connsiteX126" fmla="*/ 7710404 w 7713579"/>
              <a:gd name="connsiteY126" fmla="*/ 6251575 h 6858000"/>
              <a:gd name="connsiteX127" fmla="*/ 7702466 w 7713579"/>
              <a:gd name="connsiteY127" fmla="*/ 6311900 h 6858000"/>
              <a:gd name="connsiteX128" fmla="*/ 7691354 w 7713579"/>
              <a:gd name="connsiteY128" fmla="*/ 6361112 h 6858000"/>
              <a:gd name="connsiteX129" fmla="*/ 7677066 w 7713579"/>
              <a:gd name="connsiteY129" fmla="*/ 6407150 h 6858000"/>
              <a:gd name="connsiteX130" fmla="*/ 7661191 w 7713579"/>
              <a:gd name="connsiteY130" fmla="*/ 6448425 h 6858000"/>
              <a:gd name="connsiteX131" fmla="*/ 7643729 w 7713579"/>
              <a:gd name="connsiteY131" fmla="*/ 6488112 h 6858000"/>
              <a:gd name="connsiteX132" fmla="*/ 7626266 w 7713579"/>
              <a:gd name="connsiteY132" fmla="*/ 6523037 h 6858000"/>
              <a:gd name="connsiteX133" fmla="*/ 7607216 w 7713579"/>
              <a:gd name="connsiteY133" fmla="*/ 6561137 h 6858000"/>
              <a:gd name="connsiteX134" fmla="*/ 7588166 w 7713579"/>
              <a:gd name="connsiteY134" fmla="*/ 6597650 h 6858000"/>
              <a:gd name="connsiteX135" fmla="*/ 7572291 w 7713579"/>
              <a:gd name="connsiteY135" fmla="*/ 6640512 h 6858000"/>
              <a:gd name="connsiteX136" fmla="*/ 7556416 w 7713579"/>
              <a:gd name="connsiteY136" fmla="*/ 6683375 h 6858000"/>
              <a:gd name="connsiteX137" fmla="*/ 7546891 w 7713579"/>
              <a:gd name="connsiteY137" fmla="*/ 6735762 h 6858000"/>
              <a:gd name="connsiteX138" fmla="*/ 7538954 w 7713579"/>
              <a:gd name="connsiteY138" fmla="*/ 6791325 h 6858000"/>
              <a:gd name="connsiteX139" fmla="*/ 7534191 w 7713579"/>
              <a:gd name="connsiteY139" fmla="*/ 6858000 h 6858000"/>
              <a:gd name="connsiteX140" fmla="*/ 0 w 7713579"/>
              <a:gd name="connsiteY140" fmla="*/ 6858000 h 6858000"/>
              <a:gd name="connsiteX141" fmla="*/ 0 w 7713579"/>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713579" h="6858000">
                <a:moveTo>
                  <a:pt x="0" y="0"/>
                </a:moveTo>
                <a:lnTo>
                  <a:pt x="7534191" y="0"/>
                </a:lnTo>
                <a:lnTo>
                  <a:pt x="7538954" y="66675"/>
                </a:lnTo>
                <a:lnTo>
                  <a:pt x="7546891" y="122237"/>
                </a:lnTo>
                <a:lnTo>
                  <a:pt x="7556416" y="174625"/>
                </a:lnTo>
                <a:lnTo>
                  <a:pt x="7572291" y="217487"/>
                </a:lnTo>
                <a:lnTo>
                  <a:pt x="7588166" y="260350"/>
                </a:lnTo>
                <a:lnTo>
                  <a:pt x="7607216" y="296862"/>
                </a:lnTo>
                <a:lnTo>
                  <a:pt x="7626266" y="334962"/>
                </a:lnTo>
                <a:lnTo>
                  <a:pt x="7643729" y="369887"/>
                </a:lnTo>
                <a:lnTo>
                  <a:pt x="7661191" y="409575"/>
                </a:lnTo>
                <a:lnTo>
                  <a:pt x="7677066" y="450850"/>
                </a:lnTo>
                <a:lnTo>
                  <a:pt x="7691354" y="496887"/>
                </a:lnTo>
                <a:lnTo>
                  <a:pt x="7702466" y="546100"/>
                </a:lnTo>
                <a:lnTo>
                  <a:pt x="7710404" y="606425"/>
                </a:lnTo>
                <a:lnTo>
                  <a:pt x="7713579" y="673100"/>
                </a:lnTo>
                <a:lnTo>
                  <a:pt x="7710404" y="744537"/>
                </a:lnTo>
                <a:lnTo>
                  <a:pt x="7702466" y="801687"/>
                </a:lnTo>
                <a:lnTo>
                  <a:pt x="7691354" y="854075"/>
                </a:lnTo>
                <a:lnTo>
                  <a:pt x="7677066" y="901700"/>
                </a:lnTo>
                <a:lnTo>
                  <a:pt x="7661191" y="942975"/>
                </a:lnTo>
                <a:lnTo>
                  <a:pt x="7642141" y="981075"/>
                </a:lnTo>
                <a:lnTo>
                  <a:pt x="7623091" y="1017587"/>
                </a:lnTo>
                <a:lnTo>
                  <a:pt x="7604041" y="1055687"/>
                </a:lnTo>
                <a:lnTo>
                  <a:pt x="7586579" y="1095375"/>
                </a:lnTo>
                <a:lnTo>
                  <a:pt x="7569116" y="1136650"/>
                </a:lnTo>
                <a:lnTo>
                  <a:pt x="7554829" y="1182687"/>
                </a:lnTo>
                <a:lnTo>
                  <a:pt x="7545304" y="1235075"/>
                </a:lnTo>
                <a:lnTo>
                  <a:pt x="7535779" y="1295400"/>
                </a:lnTo>
                <a:lnTo>
                  <a:pt x="7534191" y="1363662"/>
                </a:lnTo>
                <a:lnTo>
                  <a:pt x="7535779" y="1431925"/>
                </a:lnTo>
                <a:lnTo>
                  <a:pt x="7545304" y="1492250"/>
                </a:lnTo>
                <a:lnTo>
                  <a:pt x="7554829" y="1544637"/>
                </a:lnTo>
                <a:lnTo>
                  <a:pt x="7569116" y="1589087"/>
                </a:lnTo>
                <a:lnTo>
                  <a:pt x="7586579" y="1631950"/>
                </a:lnTo>
                <a:lnTo>
                  <a:pt x="7604041" y="1671637"/>
                </a:lnTo>
                <a:lnTo>
                  <a:pt x="7623091" y="1708150"/>
                </a:lnTo>
                <a:lnTo>
                  <a:pt x="7642141" y="1743075"/>
                </a:lnTo>
                <a:lnTo>
                  <a:pt x="7661191" y="1782762"/>
                </a:lnTo>
                <a:lnTo>
                  <a:pt x="7677066" y="1824037"/>
                </a:lnTo>
                <a:lnTo>
                  <a:pt x="7691354" y="1870075"/>
                </a:lnTo>
                <a:lnTo>
                  <a:pt x="7702466" y="1922462"/>
                </a:lnTo>
                <a:lnTo>
                  <a:pt x="7710404" y="1982787"/>
                </a:lnTo>
                <a:lnTo>
                  <a:pt x="7713579" y="2051050"/>
                </a:lnTo>
                <a:lnTo>
                  <a:pt x="7710404" y="2119312"/>
                </a:lnTo>
                <a:lnTo>
                  <a:pt x="7702466" y="2179637"/>
                </a:lnTo>
                <a:lnTo>
                  <a:pt x="7691354" y="2232025"/>
                </a:lnTo>
                <a:lnTo>
                  <a:pt x="7677066" y="2278062"/>
                </a:lnTo>
                <a:lnTo>
                  <a:pt x="7661191" y="2319337"/>
                </a:lnTo>
                <a:lnTo>
                  <a:pt x="7642141" y="2359025"/>
                </a:lnTo>
                <a:lnTo>
                  <a:pt x="7623091" y="2395537"/>
                </a:lnTo>
                <a:lnTo>
                  <a:pt x="7604041" y="2433637"/>
                </a:lnTo>
                <a:lnTo>
                  <a:pt x="7586579" y="2471737"/>
                </a:lnTo>
                <a:lnTo>
                  <a:pt x="7569116" y="2513012"/>
                </a:lnTo>
                <a:lnTo>
                  <a:pt x="7554829" y="2560637"/>
                </a:lnTo>
                <a:lnTo>
                  <a:pt x="7545304" y="2613025"/>
                </a:lnTo>
                <a:lnTo>
                  <a:pt x="7535779" y="2671762"/>
                </a:lnTo>
                <a:lnTo>
                  <a:pt x="7534191" y="2741612"/>
                </a:lnTo>
                <a:lnTo>
                  <a:pt x="7535779" y="2809875"/>
                </a:lnTo>
                <a:lnTo>
                  <a:pt x="7545304" y="2868612"/>
                </a:lnTo>
                <a:lnTo>
                  <a:pt x="7554829" y="2922587"/>
                </a:lnTo>
                <a:lnTo>
                  <a:pt x="7569116" y="2967037"/>
                </a:lnTo>
                <a:lnTo>
                  <a:pt x="7586579" y="3009900"/>
                </a:lnTo>
                <a:lnTo>
                  <a:pt x="7604041" y="3046412"/>
                </a:lnTo>
                <a:lnTo>
                  <a:pt x="7623091" y="3084512"/>
                </a:lnTo>
                <a:lnTo>
                  <a:pt x="7642141" y="3121025"/>
                </a:lnTo>
                <a:lnTo>
                  <a:pt x="7661191" y="3160712"/>
                </a:lnTo>
                <a:lnTo>
                  <a:pt x="7677066" y="3201987"/>
                </a:lnTo>
                <a:lnTo>
                  <a:pt x="7691354" y="3248025"/>
                </a:lnTo>
                <a:lnTo>
                  <a:pt x="7702466" y="3300412"/>
                </a:lnTo>
                <a:lnTo>
                  <a:pt x="7710404" y="3360737"/>
                </a:lnTo>
                <a:lnTo>
                  <a:pt x="7713579" y="3427412"/>
                </a:lnTo>
                <a:lnTo>
                  <a:pt x="7710404" y="3497262"/>
                </a:lnTo>
                <a:lnTo>
                  <a:pt x="7702466" y="3557587"/>
                </a:lnTo>
                <a:lnTo>
                  <a:pt x="7691354" y="3609975"/>
                </a:lnTo>
                <a:lnTo>
                  <a:pt x="7677066" y="3656012"/>
                </a:lnTo>
                <a:lnTo>
                  <a:pt x="7661191" y="3697287"/>
                </a:lnTo>
                <a:lnTo>
                  <a:pt x="7642141" y="3736975"/>
                </a:lnTo>
                <a:lnTo>
                  <a:pt x="7604041" y="3811587"/>
                </a:lnTo>
                <a:lnTo>
                  <a:pt x="7586579" y="3848100"/>
                </a:lnTo>
                <a:lnTo>
                  <a:pt x="7569116" y="3890962"/>
                </a:lnTo>
                <a:lnTo>
                  <a:pt x="7554829" y="3935412"/>
                </a:lnTo>
                <a:lnTo>
                  <a:pt x="7545304" y="3987800"/>
                </a:lnTo>
                <a:lnTo>
                  <a:pt x="7535779" y="4048125"/>
                </a:lnTo>
                <a:lnTo>
                  <a:pt x="7534191" y="4116387"/>
                </a:lnTo>
                <a:lnTo>
                  <a:pt x="7535779" y="4186237"/>
                </a:lnTo>
                <a:lnTo>
                  <a:pt x="7545304" y="4244975"/>
                </a:lnTo>
                <a:lnTo>
                  <a:pt x="7554829" y="4297362"/>
                </a:lnTo>
                <a:lnTo>
                  <a:pt x="7569116" y="4343400"/>
                </a:lnTo>
                <a:lnTo>
                  <a:pt x="7586579" y="4386262"/>
                </a:lnTo>
                <a:lnTo>
                  <a:pt x="7604041" y="4424362"/>
                </a:lnTo>
                <a:lnTo>
                  <a:pt x="7642141" y="4498975"/>
                </a:lnTo>
                <a:lnTo>
                  <a:pt x="7661191" y="4537075"/>
                </a:lnTo>
                <a:lnTo>
                  <a:pt x="7677066" y="4579937"/>
                </a:lnTo>
                <a:lnTo>
                  <a:pt x="7691354" y="4625975"/>
                </a:lnTo>
                <a:lnTo>
                  <a:pt x="7702466" y="4678362"/>
                </a:lnTo>
                <a:lnTo>
                  <a:pt x="7710404" y="4738687"/>
                </a:lnTo>
                <a:lnTo>
                  <a:pt x="7713579" y="4806950"/>
                </a:lnTo>
                <a:lnTo>
                  <a:pt x="7710404" y="4875212"/>
                </a:lnTo>
                <a:lnTo>
                  <a:pt x="7702466" y="4935537"/>
                </a:lnTo>
                <a:lnTo>
                  <a:pt x="7691354" y="4987925"/>
                </a:lnTo>
                <a:lnTo>
                  <a:pt x="7677066" y="5033962"/>
                </a:lnTo>
                <a:lnTo>
                  <a:pt x="7661191" y="5075237"/>
                </a:lnTo>
                <a:lnTo>
                  <a:pt x="7642141" y="5114925"/>
                </a:lnTo>
                <a:lnTo>
                  <a:pt x="7623091" y="5149850"/>
                </a:lnTo>
                <a:lnTo>
                  <a:pt x="7604041" y="5186362"/>
                </a:lnTo>
                <a:lnTo>
                  <a:pt x="7586579" y="5226050"/>
                </a:lnTo>
                <a:lnTo>
                  <a:pt x="7569116" y="5268912"/>
                </a:lnTo>
                <a:lnTo>
                  <a:pt x="7554829" y="5313362"/>
                </a:lnTo>
                <a:lnTo>
                  <a:pt x="7545304" y="5365750"/>
                </a:lnTo>
                <a:lnTo>
                  <a:pt x="7535779" y="5426075"/>
                </a:lnTo>
                <a:lnTo>
                  <a:pt x="7534191" y="5494337"/>
                </a:lnTo>
                <a:lnTo>
                  <a:pt x="7535779" y="5562600"/>
                </a:lnTo>
                <a:lnTo>
                  <a:pt x="7545304" y="5622925"/>
                </a:lnTo>
                <a:lnTo>
                  <a:pt x="7554829" y="5675312"/>
                </a:lnTo>
                <a:lnTo>
                  <a:pt x="7569116" y="5721350"/>
                </a:lnTo>
                <a:lnTo>
                  <a:pt x="7586579" y="5762625"/>
                </a:lnTo>
                <a:lnTo>
                  <a:pt x="7604041" y="5802312"/>
                </a:lnTo>
                <a:lnTo>
                  <a:pt x="7623091" y="5840412"/>
                </a:lnTo>
                <a:lnTo>
                  <a:pt x="7642141" y="5876925"/>
                </a:lnTo>
                <a:lnTo>
                  <a:pt x="7661191" y="5915025"/>
                </a:lnTo>
                <a:lnTo>
                  <a:pt x="7677066" y="5956300"/>
                </a:lnTo>
                <a:lnTo>
                  <a:pt x="7691354" y="6003925"/>
                </a:lnTo>
                <a:lnTo>
                  <a:pt x="7702466" y="6056312"/>
                </a:lnTo>
                <a:lnTo>
                  <a:pt x="7710404" y="6113462"/>
                </a:lnTo>
                <a:lnTo>
                  <a:pt x="7713579" y="6183312"/>
                </a:lnTo>
                <a:lnTo>
                  <a:pt x="7710404" y="6251575"/>
                </a:lnTo>
                <a:lnTo>
                  <a:pt x="7702466" y="6311900"/>
                </a:lnTo>
                <a:lnTo>
                  <a:pt x="7691354" y="6361112"/>
                </a:lnTo>
                <a:lnTo>
                  <a:pt x="7677066" y="6407150"/>
                </a:lnTo>
                <a:lnTo>
                  <a:pt x="7661191" y="6448425"/>
                </a:lnTo>
                <a:lnTo>
                  <a:pt x="7643729" y="6488112"/>
                </a:lnTo>
                <a:lnTo>
                  <a:pt x="7626266" y="6523037"/>
                </a:lnTo>
                <a:lnTo>
                  <a:pt x="7607216" y="6561137"/>
                </a:lnTo>
                <a:lnTo>
                  <a:pt x="7588166" y="6597650"/>
                </a:lnTo>
                <a:lnTo>
                  <a:pt x="7572291" y="6640512"/>
                </a:lnTo>
                <a:lnTo>
                  <a:pt x="7556416" y="6683375"/>
                </a:lnTo>
                <a:lnTo>
                  <a:pt x="7546891" y="6735762"/>
                </a:lnTo>
                <a:lnTo>
                  <a:pt x="7538954" y="6791325"/>
                </a:lnTo>
                <a:lnTo>
                  <a:pt x="7534191" y="6858000"/>
                </a:lnTo>
                <a:lnTo>
                  <a:pt x="0" y="6858000"/>
                </a:lnTo>
                <a:lnTo>
                  <a:pt x="0" y="0"/>
                </a:ln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A8DA685-D490-4B82-8AF4-CB87420C16D4}"/>
              </a:ext>
            </a:extLst>
          </p:cNvPr>
          <p:cNvPicPr>
            <a:picLocks noChangeAspect="1"/>
          </p:cNvPicPr>
          <p:nvPr/>
        </p:nvPicPr>
        <p:blipFill>
          <a:blip r:embed="rId2"/>
          <a:stretch>
            <a:fillRect/>
          </a:stretch>
        </p:blipFill>
        <p:spPr>
          <a:xfrm>
            <a:off x="765050" y="702218"/>
            <a:ext cx="6015897" cy="5453563"/>
          </a:xfrm>
          <a:prstGeom prst="rect">
            <a:avLst/>
          </a:prstGeom>
        </p:spPr>
      </p:pic>
      <p:sp>
        <p:nvSpPr>
          <p:cNvPr id="3" name="Content Placeholder 2">
            <a:extLst>
              <a:ext uri="{FF2B5EF4-FFF2-40B4-BE49-F238E27FC236}">
                <a16:creationId xmlns:a16="http://schemas.microsoft.com/office/drawing/2014/main" id="{6AC4702B-F3E1-4A36-8C08-EB10C8C87134}"/>
              </a:ext>
            </a:extLst>
          </p:cNvPr>
          <p:cNvSpPr>
            <a:spLocks noGrp="1"/>
          </p:cNvSpPr>
          <p:nvPr>
            <p:ph idx="1"/>
          </p:nvPr>
        </p:nvSpPr>
        <p:spPr>
          <a:xfrm>
            <a:off x="8016641" y="2286000"/>
            <a:ext cx="3410309" cy="3844800"/>
          </a:xfrm>
        </p:spPr>
        <p:txBody>
          <a:bodyPr>
            <a:normAutofit/>
          </a:bodyPr>
          <a:lstStyle/>
          <a:p>
            <a:r>
              <a:rPr lang="en-US" sz="2000">
                <a:solidFill>
                  <a:schemeClr val="tx1">
                    <a:alpha val="60000"/>
                  </a:schemeClr>
                </a:solidFill>
              </a:rPr>
              <a:t>$500 Budget</a:t>
            </a:r>
          </a:p>
          <a:p>
            <a:r>
              <a:rPr lang="en-US" sz="2000">
                <a:solidFill>
                  <a:schemeClr val="tx1">
                    <a:alpha val="60000"/>
                  </a:schemeClr>
                </a:solidFill>
              </a:rPr>
              <a:t>Semester 1 total = $104.47</a:t>
            </a:r>
          </a:p>
          <a:p>
            <a:r>
              <a:rPr lang="en-US" sz="2000">
                <a:solidFill>
                  <a:schemeClr val="tx1">
                    <a:alpha val="60000"/>
                  </a:schemeClr>
                </a:solidFill>
              </a:rPr>
              <a:t>Semester 2 total = $215.54</a:t>
            </a:r>
          </a:p>
          <a:p>
            <a:r>
              <a:rPr lang="en-US" sz="2000">
                <a:solidFill>
                  <a:schemeClr val="tx1">
                    <a:alpha val="60000"/>
                  </a:schemeClr>
                </a:solidFill>
              </a:rPr>
              <a:t>$179.99 remaining  </a:t>
            </a:r>
          </a:p>
          <a:p>
            <a:pPr marL="0" indent="0">
              <a:buNone/>
            </a:pPr>
            <a:endParaRPr lang="en-US" sz="2000">
              <a:solidFill>
                <a:srgbClr val="FFFF00">
                  <a:alpha val="60000"/>
                </a:srgbClr>
              </a:solidFill>
            </a:endParaRPr>
          </a:p>
        </p:txBody>
      </p:sp>
      <p:pic>
        <p:nvPicPr>
          <p:cNvPr id="7170" name="Picture 2">
            <a:extLst>
              <a:ext uri="{FF2B5EF4-FFF2-40B4-BE49-F238E27FC236}">
                <a16:creationId xmlns:a16="http://schemas.microsoft.com/office/drawing/2014/main" id="{36707B03-E972-4F66-9777-4FB6C20E1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7303" y="151984"/>
            <a:ext cx="1019175" cy="1209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33FCE7-CA27-4769-8F24-39ABD4E771EA}"/>
              </a:ext>
            </a:extLst>
          </p:cNvPr>
          <p:cNvSpPr txBox="1"/>
          <p:nvPr/>
        </p:nvSpPr>
        <p:spPr>
          <a:xfrm>
            <a:off x="339365" y="6542202"/>
            <a:ext cx="5863472" cy="523220"/>
          </a:xfrm>
          <a:prstGeom prst="rect">
            <a:avLst/>
          </a:prstGeom>
          <a:noFill/>
        </p:spPr>
        <p:txBody>
          <a:bodyPr wrap="square" rtlCol="0">
            <a:spAutoFit/>
          </a:bodyPr>
          <a:lstStyle/>
          <a:p>
            <a:r>
              <a:rPr lang="en-US" sz="1000">
                <a:solidFill>
                  <a:schemeClr val="bg1"/>
                </a:solidFill>
              </a:rPr>
              <a:t>Simon Stoner 11/19/2021 21Spr07-CWC3DGen</a:t>
            </a:r>
          </a:p>
          <a:p>
            <a:endParaRPr lang="en-US"/>
          </a:p>
        </p:txBody>
      </p:sp>
      <p:sp>
        <p:nvSpPr>
          <p:cNvPr id="6" name="TextBox 5">
            <a:extLst>
              <a:ext uri="{FF2B5EF4-FFF2-40B4-BE49-F238E27FC236}">
                <a16:creationId xmlns:a16="http://schemas.microsoft.com/office/drawing/2014/main" id="{67BE4964-1A02-4C1D-AC1E-1717860C8FCC}"/>
              </a:ext>
            </a:extLst>
          </p:cNvPr>
          <p:cNvSpPr txBox="1"/>
          <p:nvPr/>
        </p:nvSpPr>
        <p:spPr>
          <a:xfrm>
            <a:off x="766718" y="388571"/>
            <a:ext cx="5962917" cy="276999"/>
          </a:xfrm>
          <a:prstGeom prst="rect">
            <a:avLst/>
          </a:prstGeom>
          <a:noFill/>
        </p:spPr>
        <p:txBody>
          <a:bodyPr wrap="square" lIns="91440" tIns="45720" rIns="91440" bIns="45720" rtlCol="0" anchor="t">
            <a:spAutoFit/>
          </a:bodyPr>
          <a:lstStyle/>
          <a:p>
            <a:r>
              <a:rPr lang="en-US" sz="1200">
                <a:solidFill>
                  <a:schemeClr val="bg1"/>
                </a:solidFill>
              </a:rPr>
              <a:t>Table 3: Budget</a:t>
            </a:r>
            <a:endParaRPr lang="en-US" sz="1200">
              <a:solidFill>
                <a:schemeClr val="bg1"/>
              </a:solidFill>
              <a:cs typeface="Calibri"/>
            </a:endParaRPr>
          </a:p>
        </p:txBody>
      </p:sp>
    </p:spTree>
    <p:extLst>
      <p:ext uri="{BB962C8B-B14F-4D97-AF65-F5344CB8AC3E}">
        <p14:creationId xmlns:p14="http://schemas.microsoft.com/office/powerpoint/2010/main" val="604784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9EB75-25EF-46FA-AED3-83CBE44F5555}"/>
              </a:ext>
            </a:extLst>
          </p:cNvPr>
          <p:cNvSpPr>
            <a:spLocks noGrp="1"/>
          </p:cNvSpPr>
          <p:nvPr>
            <p:ph type="title"/>
          </p:nvPr>
        </p:nvSpPr>
        <p:spPr/>
        <p:txBody>
          <a:bodyPr/>
          <a:lstStyle/>
          <a:p>
            <a:r>
              <a:rPr lang="en-US"/>
              <a:t>Introduction and understanding of the project problem</a:t>
            </a:r>
          </a:p>
        </p:txBody>
      </p:sp>
      <p:sp>
        <p:nvSpPr>
          <p:cNvPr id="3" name="Content Placeholder 2">
            <a:extLst>
              <a:ext uri="{FF2B5EF4-FFF2-40B4-BE49-F238E27FC236}">
                <a16:creationId xmlns:a16="http://schemas.microsoft.com/office/drawing/2014/main" id="{EBFBA45E-F27F-43C3-9BFA-33D0A14AF44A}"/>
              </a:ext>
            </a:extLst>
          </p:cNvPr>
          <p:cNvSpPr>
            <a:spLocks noGrp="1"/>
          </p:cNvSpPr>
          <p:nvPr>
            <p:ph idx="1"/>
          </p:nvPr>
        </p:nvSpPr>
        <p:spPr>
          <a:xfrm>
            <a:off x="926220" y="1703262"/>
            <a:ext cx="10515600" cy="4351338"/>
          </a:xfrm>
        </p:spPr>
        <p:txBody>
          <a:bodyPr/>
          <a:lstStyle/>
          <a:p>
            <a:r>
              <a:rPr lang="en-US"/>
              <a:t>What is our project?</a:t>
            </a:r>
          </a:p>
          <a:p>
            <a:pPr lvl="1"/>
            <a:r>
              <a:rPr lang="en-US"/>
              <a:t>To create an electric motor to be used as a power generation source for the Collegiate Wind Competition (CWC) wind turbine.</a:t>
            </a:r>
          </a:p>
          <a:p>
            <a:pPr lvl="1"/>
            <a:r>
              <a:rPr lang="en-US"/>
              <a:t>Being able to customize the motor in future years to meet their design specifications or requirements.</a:t>
            </a:r>
          </a:p>
          <a:p>
            <a:pPr lvl="1"/>
            <a:endParaRPr lang="en-US"/>
          </a:p>
          <a:p>
            <a:r>
              <a:rPr lang="en-US"/>
              <a:t>Client: David Willy</a:t>
            </a:r>
          </a:p>
          <a:p>
            <a:r>
              <a:rPr lang="en-US"/>
              <a:t>Team Recognition includes a case study with ANSYS that will display our team’s work</a:t>
            </a:r>
          </a:p>
          <a:p>
            <a:pPr lvl="1"/>
            <a:endParaRPr lang="en-US"/>
          </a:p>
          <a:p>
            <a:pPr lvl="1"/>
            <a:endParaRPr lang="en-US"/>
          </a:p>
          <a:p>
            <a:pPr lvl="1"/>
            <a:endParaRPr lang="en-US"/>
          </a:p>
        </p:txBody>
      </p:sp>
      <p:sp>
        <p:nvSpPr>
          <p:cNvPr id="5" name="TextBox 4">
            <a:extLst>
              <a:ext uri="{FF2B5EF4-FFF2-40B4-BE49-F238E27FC236}">
                <a16:creationId xmlns:a16="http://schemas.microsoft.com/office/drawing/2014/main" id="{5CFA8C20-DEA9-4ACD-A66C-6E5283013000}"/>
              </a:ext>
            </a:extLst>
          </p:cNvPr>
          <p:cNvSpPr txBox="1"/>
          <p:nvPr/>
        </p:nvSpPr>
        <p:spPr>
          <a:xfrm>
            <a:off x="97217" y="6565308"/>
            <a:ext cx="4793941" cy="246221"/>
          </a:xfrm>
          <a:prstGeom prst="rect">
            <a:avLst/>
          </a:prstGeom>
          <a:noFill/>
        </p:spPr>
        <p:txBody>
          <a:bodyPr wrap="square" lIns="91440" tIns="45720" rIns="91440" bIns="45720" rtlCol="0" anchor="t">
            <a:spAutoFit/>
          </a:bodyPr>
          <a:lstStyle/>
          <a:p>
            <a:r>
              <a:rPr lang="en-US" sz="1000"/>
              <a:t>Lucas Sottile 11/19/2021 21Spr07-CWC3DGen</a:t>
            </a:r>
          </a:p>
        </p:txBody>
      </p:sp>
    </p:spTree>
    <p:extLst>
      <p:ext uri="{BB962C8B-B14F-4D97-AF65-F5344CB8AC3E}">
        <p14:creationId xmlns:p14="http://schemas.microsoft.com/office/powerpoint/2010/main" val="3004709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0D4C8B-ACF1-4B23-9E22-FB8FE0AEB8B9}"/>
              </a:ext>
            </a:extLst>
          </p:cNvPr>
          <p:cNvSpPr>
            <a:spLocks noGrp="1"/>
          </p:cNvSpPr>
          <p:nvPr>
            <p:ph type="title"/>
          </p:nvPr>
        </p:nvSpPr>
        <p:spPr>
          <a:xfrm>
            <a:off x="577887" y="1438958"/>
            <a:ext cx="4368602" cy="905897"/>
          </a:xfrm>
        </p:spPr>
        <p:txBody>
          <a:bodyPr anchor="b">
            <a:normAutofit/>
          </a:bodyPr>
          <a:lstStyle/>
          <a:p>
            <a:r>
              <a:rPr lang="en-US"/>
              <a:t>Future work</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86A1C4-E3B5-41D1-A9FF-129540E2B45D}"/>
              </a:ext>
            </a:extLst>
          </p:cNvPr>
          <p:cNvSpPr>
            <a:spLocks noGrp="1"/>
          </p:cNvSpPr>
          <p:nvPr>
            <p:ph idx="1"/>
          </p:nvPr>
        </p:nvSpPr>
        <p:spPr>
          <a:xfrm>
            <a:off x="337687" y="2847420"/>
            <a:ext cx="4243589" cy="3320668"/>
          </a:xfrm>
        </p:spPr>
        <p:txBody>
          <a:bodyPr>
            <a:normAutofit/>
          </a:bodyPr>
          <a:lstStyle/>
          <a:p>
            <a:r>
              <a:rPr lang="en-US" sz="2200"/>
              <a:t>Further testing : KV rating, operation at optimum Speed </a:t>
            </a:r>
          </a:p>
          <a:p>
            <a:r>
              <a:rPr lang="en-US" sz="2200"/>
              <a:t>Splitting roles; Simon-CAD Assembly and drawings, Skyler-Poster, Lucas- manufacturing manual, Luis- website </a:t>
            </a:r>
          </a:p>
          <a:p>
            <a:r>
              <a:rPr lang="en-US" sz="2200"/>
              <a:t>Interdisciplinary and cooperation with CWC Team  </a:t>
            </a:r>
          </a:p>
        </p:txBody>
      </p:sp>
      <p:pic>
        <p:nvPicPr>
          <p:cNvPr id="2050" name="Picture 2">
            <a:extLst>
              <a:ext uri="{FF2B5EF4-FFF2-40B4-BE49-F238E27FC236}">
                <a16:creationId xmlns:a16="http://schemas.microsoft.com/office/drawing/2014/main" id="{A3DBA4F7-9321-45DD-BD8E-0758EF8A9B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04"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15E7F7-60FC-48AB-BFB7-7672B7356DD9}"/>
              </a:ext>
            </a:extLst>
          </p:cNvPr>
          <p:cNvSpPr txBox="1"/>
          <p:nvPr/>
        </p:nvSpPr>
        <p:spPr>
          <a:xfrm>
            <a:off x="499620" y="6410227"/>
            <a:ext cx="4996207" cy="523220"/>
          </a:xfrm>
          <a:prstGeom prst="rect">
            <a:avLst/>
          </a:prstGeom>
          <a:noFill/>
        </p:spPr>
        <p:txBody>
          <a:bodyPr wrap="square" rtlCol="0">
            <a:spAutoFit/>
          </a:bodyPr>
          <a:lstStyle/>
          <a:p>
            <a:r>
              <a:rPr lang="en-US" sz="1000"/>
              <a:t>Simon Stoner  11/19/2021 21Spr07-CWC3DGen</a:t>
            </a:r>
          </a:p>
          <a:p>
            <a:endParaRPr lang="en-US"/>
          </a:p>
        </p:txBody>
      </p:sp>
      <p:sp>
        <p:nvSpPr>
          <p:cNvPr id="5" name="TextBox 4">
            <a:extLst>
              <a:ext uri="{FF2B5EF4-FFF2-40B4-BE49-F238E27FC236}">
                <a16:creationId xmlns:a16="http://schemas.microsoft.com/office/drawing/2014/main" id="{310F185D-AB90-4871-B6CE-96CDC639B93A}"/>
              </a:ext>
            </a:extLst>
          </p:cNvPr>
          <p:cNvSpPr txBox="1"/>
          <p:nvPr/>
        </p:nvSpPr>
        <p:spPr>
          <a:xfrm>
            <a:off x="6365059" y="6576876"/>
            <a:ext cx="6055656" cy="276999"/>
          </a:xfrm>
          <a:prstGeom prst="rect">
            <a:avLst/>
          </a:prstGeom>
          <a:noFill/>
        </p:spPr>
        <p:txBody>
          <a:bodyPr wrap="square" lIns="91440" tIns="45720" rIns="91440" bIns="45720" rtlCol="0" anchor="t">
            <a:spAutoFit/>
          </a:bodyPr>
          <a:lstStyle/>
          <a:p>
            <a:r>
              <a:rPr lang="en-US" sz="1200"/>
              <a:t>Figure 27: Load test at machine shop  </a:t>
            </a:r>
          </a:p>
        </p:txBody>
      </p:sp>
    </p:spTree>
    <p:extLst>
      <p:ext uri="{BB962C8B-B14F-4D97-AF65-F5344CB8AC3E}">
        <p14:creationId xmlns:p14="http://schemas.microsoft.com/office/powerpoint/2010/main" val="950962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30B802-CFF1-48BB-B73C-38B317B8FCB8}"/>
              </a:ext>
            </a:extLst>
          </p:cNvPr>
          <p:cNvSpPr>
            <a:spLocks noGrp="1"/>
          </p:cNvSpPr>
          <p:nvPr>
            <p:ph idx="1"/>
          </p:nvPr>
        </p:nvSpPr>
        <p:spPr/>
        <p:txBody>
          <a:bodyPr vert="horz" lIns="91440" tIns="45720" rIns="91440" bIns="45720" rtlCol="0" anchor="t">
            <a:normAutofit/>
          </a:bodyPr>
          <a:lstStyle/>
          <a:p>
            <a:r>
              <a:rPr lang="en-US" sz="1800"/>
              <a:t>[1] </a:t>
            </a:r>
            <a:r>
              <a:rPr lang="en-US" sz="1800">
                <a:effectLst/>
              </a:rPr>
              <a:t>“Mad5010 240KV,” </a:t>
            </a:r>
            <a:r>
              <a:rPr lang="en-US" sz="1800" i="1">
                <a:effectLst/>
              </a:rPr>
              <a:t>MAD Components</a:t>
            </a:r>
            <a:r>
              <a:rPr lang="en-US" sz="1800">
                <a:effectLst/>
              </a:rPr>
              <a:t>, 2017. [Online]. Available: http://madcomponents.co/index.php/mad5010-240kv/. [Accessed: 18-Nov-2021].</a:t>
            </a:r>
          </a:p>
          <a:p>
            <a:r>
              <a:rPr lang="en-US" sz="1800"/>
              <a:t>[2] </a:t>
            </a:r>
            <a:r>
              <a:rPr lang="en-US" sz="1800">
                <a:effectLst/>
              </a:rPr>
              <a:t>M. Glass, “How do I cut an e-clip slot,” </a:t>
            </a:r>
            <a:r>
              <a:rPr lang="en-US" sz="1800" i="1">
                <a:effectLst/>
              </a:rPr>
              <a:t>Dallas Makerspace Talk</a:t>
            </a:r>
            <a:r>
              <a:rPr lang="en-US" sz="1800">
                <a:effectLst/>
              </a:rPr>
              <a:t>, 22-Nov-2016. [Online]. Available: https://talk.dallasmakerspace.org/t/how-do-i-cut-an-e-clip-slot/14541/6. [Accessed: 14-Nov-2021]. </a:t>
            </a:r>
          </a:p>
          <a:p>
            <a:r>
              <a:rPr lang="en-US" sz="1800"/>
              <a:t> [3] </a:t>
            </a:r>
            <a:r>
              <a:rPr lang="en-US" sz="1800">
                <a:ea typeface="+mn-lt"/>
                <a:cs typeface="+mn-lt"/>
              </a:rPr>
              <a:t>“E-Clip,” </a:t>
            </a:r>
            <a:r>
              <a:rPr lang="en-US" sz="1800" i="1">
                <a:ea typeface="+mn-lt"/>
                <a:cs typeface="+mn-lt"/>
              </a:rPr>
              <a:t>McMaster</a:t>
            </a:r>
            <a:r>
              <a:rPr lang="en-US" sz="1800">
                <a:ea typeface="+mn-lt"/>
                <a:cs typeface="+mn-lt"/>
              </a:rPr>
              <a:t>. [Online]. Available: https://www.mcmaster.com/retaining-clips/side-mount-external-retaining-rings-6/. [Accessed: 17-Nov-2021]. </a:t>
            </a:r>
            <a:endParaRPr lang="en-US" sz="1800"/>
          </a:p>
          <a:p>
            <a:endParaRPr lang="en-US" sz="1800">
              <a:effectLst/>
              <a:cs typeface="Calibri"/>
            </a:endParaRPr>
          </a:p>
          <a:p>
            <a:endParaRPr lang="en-US"/>
          </a:p>
        </p:txBody>
      </p:sp>
      <p:sp>
        <p:nvSpPr>
          <p:cNvPr id="4" name="Title 3">
            <a:extLst>
              <a:ext uri="{FF2B5EF4-FFF2-40B4-BE49-F238E27FC236}">
                <a16:creationId xmlns:a16="http://schemas.microsoft.com/office/drawing/2014/main" id="{B31AC9BA-5CE5-4DE6-9EA5-1630D265FCEB}"/>
              </a:ext>
            </a:extLst>
          </p:cNvPr>
          <p:cNvSpPr>
            <a:spLocks noGrp="1"/>
          </p:cNvSpPr>
          <p:nvPr>
            <p:ph type="title"/>
          </p:nvPr>
        </p:nvSpPr>
        <p:spPr/>
        <p:txBody>
          <a:bodyPr/>
          <a:lstStyle/>
          <a:p>
            <a:r>
              <a:rPr lang="en-US"/>
              <a:t>References</a:t>
            </a:r>
          </a:p>
        </p:txBody>
      </p:sp>
      <p:pic>
        <p:nvPicPr>
          <p:cNvPr id="1028" name="Picture 4">
            <a:extLst>
              <a:ext uri="{FF2B5EF4-FFF2-40B4-BE49-F238E27FC236}">
                <a16:creationId xmlns:a16="http://schemas.microsoft.com/office/drawing/2014/main" id="{628162FA-90CD-4E6F-AACE-89C773E791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6011" y="195841"/>
            <a:ext cx="1466850" cy="115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338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286E3-43D0-4AF5-B822-3CB372F6849D}"/>
              </a:ext>
            </a:extLst>
          </p:cNvPr>
          <p:cNvSpPr>
            <a:spLocks noGrp="1"/>
          </p:cNvSpPr>
          <p:nvPr>
            <p:ph type="title"/>
          </p:nvPr>
        </p:nvSpPr>
        <p:spPr>
          <a:xfrm>
            <a:off x="270029" y="77109"/>
            <a:ext cx="10515600" cy="1325563"/>
          </a:xfrm>
        </p:spPr>
        <p:txBody>
          <a:bodyPr/>
          <a:lstStyle/>
          <a:p>
            <a:r>
              <a:rPr lang="en-US"/>
              <a:t>Customer Requirements </a:t>
            </a:r>
          </a:p>
        </p:txBody>
      </p:sp>
      <p:sp>
        <p:nvSpPr>
          <p:cNvPr id="3" name="Content Placeholder 2">
            <a:extLst>
              <a:ext uri="{FF2B5EF4-FFF2-40B4-BE49-F238E27FC236}">
                <a16:creationId xmlns:a16="http://schemas.microsoft.com/office/drawing/2014/main" id="{FC667397-EE5F-4A32-B843-33A6784CF141}"/>
              </a:ext>
            </a:extLst>
          </p:cNvPr>
          <p:cNvSpPr>
            <a:spLocks noGrp="1"/>
          </p:cNvSpPr>
          <p:nvPr>
            <p:ph idx="1"/>
          </p:nvPr>
        </p:nvSpPr>
        <p:spPr>
          <a:xfrm>
            <a:off x="692087" y="1295306"/>
            <a:ext cx="10515600" cy="4774291"/>
          </a:xfrm>
        </p:spPr>
        <p:txBody>
          <a:bodyPr>
            <a:normAutofit lnSpcReduction="10000"/>
          </a:bodyPr>
          <a:lstStyle/>
          <a:p>
            <a:pPr algn="l" rtl="0" fontAlgn="base">
              <a:buFont typeface="+mj-lt"/>
              <a:buAutoNum type="arabicPeriod"/>
            </a:pPr>
            <a:r>
              <a:rPr lang="en-US" sz="1800" b="0" i="0">
                <a:effectLst/>
                <a:latin typeface="Times New Roman" panose="02020603050405020304" pitchFamily="18" charset="0"/>
              </a:rPr>
              <a:t>Cost within budget  [5]</a:t>
            </a:r>
          </a:p>
          <a:p>
            <a:pPr algn="l" rtl="0" fontAlgn="base">
              <a:buFont typeface="+mj-lt"/>
              <a:buAutoNum type="arabicPeriod" startAt="2"/>
            </a:pPr>
            <a:r>
              <a:rPr lang="en-US" sz="1800" b="0" i="0">
                <a:effectLst/>
                <a:latin typeface="Times New Roman" panose="02020603050405020304" pitchFamily="18" charset="0"/>
              </a:rPr>
              <a:t>Durable and robust design  [4]</a:t>
            </a:r>
          </a:p>
          <a:p>
            <a:pPr algn="l" rtl="0" fontAlgn="base">
              <a:buFont typeface="+mj-lt"/>
              <a:buAutoNum type="arabicPeriod" startAt="3"/>
            </a:pPr>
            <a:r>
              <a:rPr lang="en-US" sz="1800" b="0" i="0">
                <a:effectLst/>
                <a:latin typeface="Times New Roman" panose="02020603050405020304" pitchFamily="18" charset="0"/>
              </a:rPr>
              <a:t>Reliable design  [5]</a:t>
            </a:r>
          </a:p>
          <a:p>
            <a:pPr algn="l" rtl="0" fontAlgn="base">
              <a:buFont typeface="+mj-lt"/>
              <a:buAutoNum type="arabicPeriod" startAt="4"/>
            </a:pPr>
            <a:r>
              <a:rPr lang="en-US" sz="1800" b="0" i="0">
                <a:effectLst/>
                <a:latin typeface="Times New Roman" panose="02020603050405020304" pitchFamily="18" charset="0"/>
              </a:rPr>
              <a:t>Safe to operate  [5]</a:t>
            </a:r>
          </a:p>
          <a:p>
            <a:pPr algn="l" rtl="0" fontAlgn="base">
              <a:buFont typeface="+mj-lt"/>
              <a:buAutoNum type="arabicPeriod" startAt="5"/>
            </a:pPr>
            <a:r>
              <a:rPr lang="en-US" sz="1800" b="0" i="0">
                <a:effectLst/>
                <a:latin typeface="Times New Roman" panose="02020603050405020304" pitchFamily="18" charset="0"/>
              </a:rPr>
              <a:t>Within optimal power range  [4]</a:t>
            </a:r>
          </a:p>
          <a:p>
            <a:pPr algn="l" rtl="0" fontAlgn="base">
              <a:buFont typeface="+mj-lt"/>
              <a:buAutoNum type="arabicPeriod" startAt="6"/>
            </a:pPr>
            <a:r>
              <a:rPr lang="en-US" sz="1800" b="0" i="0">
                <a:effectLst/>
                <a:latin typeface="Times New Roman" panose="02020603050405020304" pitchFamily="18" charset="0"/>
              </a:rPr>
              <a:t>Reasonable voltage output     [3]</a:t>
            </a:r>
          </a:p>
          <a:p>
            <a:pPr algn="l" rtl="0" fontAlgn="base">
              <a:buFont typeface="+mj-lt"/>
              <a:buAutoNum type="arabicPeriod" startAt="7"/>
            </a:pPr>
            <a:r>
              <a:rPr lang="en-US" sz="1800" b="0" i="0">
                <a:effectLst/>
                <a:latin typeface="Times New Roman" panose="02020603050405020304" pitchFamily="18" charset="0"/>
              </a:rPr>
              <a:t>Withstand speed s of operation [4]</a:t>
            </a:r>
          </a:p>
          <a:p>
            <a:pPr algn="l" rtl="0" fontAlgn="base">
              <a:buFont typeface="+mj-lt"/>
              <a:buAutoNum type="arabicPeriod" startAt="8"/>
            </a:pPr>
            <a:r>
              <a:rPr lang="en-US" sz="1800" b="0" i="0">
                <a:effectLst/>
                <a:latin typeface="Times New Roman" panose="02020603050405020304" pitchFamily="18" charset="0"/>
              </a:rPr>
              <a:t>Must be a brushless motor     [4]</a:t>
            </a:r>
          </a:p>
          <a:p>
            <a:pPr algn="l" rtl="0" fontAlgn="base">
              <a:buFont typeface="+mj-lt"/>
              <a:buAutoNum type="arabicPeriod" startAt="9"/>
            </a:pPr>
            <a:r>
              <a:rPr lang="en-US" sz="1800" b="0" i="0">
                <a:effectLst/>
                <a:latin typeface="Times New Roman" panose="02020603050405020304" pitchFamily="18" charset="0"/>
              </a:rPr>
              <a:t>Must integrate with CWC wind turbines  [2]</a:t>
            </a:r>
          </a:p>
          <a:p>
            <a:pPr algn="l" rtl="0" fontAlgn="base">
              <a:buFont typeface="+mj-lt"/>
              <a:buAutoNum type="arabicPeriod" startAt="10"/>
            </a:pPr>
            <a:r>
              <a:rPr lang="en-US" sz="1800" b="0" i="0">
                <a:effectLst/>
                <a:latin typeface="Times New Roman" panose="02020603050405020304" pitchFamily="18" charset="0"/>
              </a:rPr>
              <a:t> Multiple components must be 3D printed  [5]</a:t>
            </a:r>
          </a:p>
          <a:p>
            <a:pPr algn="l" rtl="0" fontAlgn="base">
              <a:buFont typeface="+mj-lt"/>
              <a:buAutoNum type="arabicPeriod" startAt="11"/>
            </a:pPr>
            <a:r>
              <a:rPr lang="en-US" sz="1800" b="0" i="0">
                <a:effectLst/>
                <a:latin typeface="Times New Roman" panose="02020603050405020304" pitchFamily="18" charset="0"/>
              </a:rPr>
              <a:t>Minimal (almost zero) cogging torque  [3]</a:t>
            </a:r>
          </a:p>
          <a:p>
            <a:pPr algn="l" rtl="0" fontAlgn="base">
              <a:buFont typeface="+mj-lt"/>
              <a:buAutoNum type="arabicPeriod" startAt="12"/>
            </a:pPr>
            <a:r>
              <a:rPr lang="en-US" sz="1800" b="0" i="0">
                <a:effectLst/>
                <a:latin typeface="Times New Roman" panose="02020603050405020304" pitchFamily="18" charset="0"/>
              </a:rPr>
              <a:t>Standard mounting pattern  [4]</a:t>
            </a:r>
          </a:p>
          <a:p>
            <a:pPr algn="l" rtl="0" fontAlgn="base">
              <a:buFont typeface="+mj-lt"/>
              <a:buAutoNum type="arabicPeriod" startAt="13"/>
            </a:pPr>
            <a:r>
              <a:rPr lang="en-US" sz="1800" b="0" i="0">
                <a:effectLst/>
                <a:latin typeface="Times New Roman" panose="02020603050405020304" pitchFamily="18" charset="0"/>
              </a:rPr>
              <a:t>Compact size  [4]</a:t>
            </a:r>
          </a:p>
          <a:p>
            <a:endParaRPr lang="en-US"/>
          </a:p>
        </p:txBody>
      </p:sp>
      <p:sp>
        <p:nvSpPr>
          <p:cNvPr id="6" name="TextBox 5">
            <a:extLst>
              <a:ext uri="{FF2B5EF4-FFF2-40B4-BE49-F238E27FC236}">
                <a16:creationId xmlns:a16="http://schemas.microsoft.com/office/drawing/2014/main" id="{FC3E22DA-DC7C-4916-87DA-EE8692338303}"/>
              </a:ext>
            </a:extLst>
          </p:cNvPr>
          <p:cNvSpPr txBox="1"/>
          <p:nvPr/>
        </p:nvSpPr>
        <p:spPr>
          <a:xfrm>
            <a:off x="79899" y="6400786"/>
            <a:ext cx="4793941" cy="246221"/>
          </a:xfrm>
          <a:prstGeom prst="rect">
            <a:avLst/>
          </a:prstGeom>
          <a:noFill/>
        </p:spPr>
        <p:txBody>
          <a:bodyPr wrap="square" rtlCol="0">
            <a:spAutoFit/>
          </a:bodyPr>
          <a:lstStyle/>
          <a:p>
            <a:r>
              <a:rPr lang="en-US" sz="1000"/>
              <a:t>Skyler Penny 11/19/2021 21Spr07-CWC3DGen</a:t>
            </a:r>
          </a:p>
        </p:txBody>
      </p:sp>
      <p:pic>
        <p:nvPicPr>
          <p:cNvPr id="4098" name="Picture 2">
            <a:extLst>
              <a:ext uri="{FF2B5EF4-FFF2-40B4-BE49-F238E27FC236}">
                <a16:creationId xmlns:a16="http://schemas.microsoft.com/office/drawing/2014/main" id="{2108A871-4A7A-410F-B1A7-BDF26C4491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3405" y="161000"/>
            <a:ext cx="1428565" cy="10504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engine, gear&#10;&#10;Description automatically generated">
            <a:extLst>
              <a:ext uri="{FF2B5EF4-FFF2-40B4-BE49-F238E27FC236}">
                <a16:creationId xmlns:a16="http://schemas.microsoft.com/office/drawing/2014/main" id="{2FA736F4-89BD-9749-8BB9-AE5C3B8B86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417570"/>
            <a:ext cx="5731510" cy="4354195"/>
          </a:xfrm>
          <a:prstGeom prst="rect">
            <a:avLst/>
          </a:prstGeom>
        </p:spPr>
      </p:pic>
      <p:sp>
        <p:nvSpPr>
          <p:cNvPr id="5" name="TextBox 4">
            <a:extLst>
              <a:ext uri="{FF2B5EF4-FFF2-40B4-BE49-F238E27FC236}">
                <a16:creationId xmlns:a16="http://schemas.microsoft.com/office/drawing/2014/main" id="{39208131-89F4-457E-AFF0-DA185B47AD6B}"/>
              </a:ext>
            </a:extLst>
          </p:cNvPr>
          <p:cNvSpPr txBox="1"/>
          <p:nvPr/>
        </p:nvSpPr>
        <p:spPr>
          <a:xfrm>
            <a:off x="6096628" y="5788899"/>
            <a:ext cx="6055656" cy="276999"/>
          </a:xfrm>
          <a:prstGeom prst="rect">
            <a:avLst/>
          </a:prstGeom>
          <a:noFill/>
        </p:spPr>
        <p:txBody>
          <a:bodyPr wrap="square" lIns="91440" tIns="45720" rIns="91440" bIns="45720" rtlCol="0" anchor="t">
            <a:spAutoFit/>
          </a:bodyPr>
          <a:lstStyle/>
          <a:p>
            <a:pPr algn="ctr"/>
            <a:r>
              <a:rPr lang="en-US" sz="1200"/>
              <a:t>Figure 1: Final design render</a:t>
            </a:r>
            <a:endParaRPr lang="en-US"/>
          </a:p>
        </p:txBody>
      </p:sp>
    </p:spTree>
    <p:extLst>
      <p:ext uri="{BB962C8B-B14F-4D97-AF65-F5344CB8AC3E}">
        <p14:creationId xmlns:p14="http://schemas.microsoft.com/office/powerpoint/2010/main" val="174919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CB861-13F7-4497-AA97-49C5136D2CDE}"/>
              </a:ext>
            </a:extLst>
          </p:cNvPr>
          <p:cNvSpPr>
            <a:spLocks noGrp="1"/>
          </p:cNvSpPr>
          <p:nvPr>
            <p:ph type="title"/>
          </p:nvPr>
        </p:nvSpPr>
        <p:spPr>
          <a:xfrm>
            <a:off x="305539" y="0"/>
            <a:ext cx="10515600" cy="1325563"/>
          </a:xfrm>
        </p:spPr>
        <p:txBody>
          <a:bodyPr/>
          <a:lstStyle/>
          <a:p>
            <a:r>
              <a:rPr lang="en-US"/>
              <a:t>Engineering Requirements </a:t>
            </a:r>
          </a:p>
        </p:txBody>
      </p:sp>
      <p:graphicFrame>
        <p:nvGraphicFramePr>
          <p:cNvPr id="4" name="Content Placeholder 3">
            <a:extLst>
              <a:ext uri="{FF2B5EF4-FFF2-40B4-BE49-F238E27FC236}">
                <a16:creationId xmlns:a16="http://schemas.microsoft.com/office/drawing/2014/main" id="{35923B9F-94BA-4614-A962-F92DADE5EA81}"/>
              </a:ext>
            </a:extLst>
          </p:cNvPr>
          <p:cNvGraphicFramePr>
            <a:graphicFrameLocks noGrp="1"/>
          </p:cNvGraphicFramePr>
          <p:nvPr>
            <p:ph idx="1"/>
            <p:extLst>
              <p:ext uri="{D42A27DB-BD31-4B8C-83A1-F6EECF244321}">
                <p14:modId xmlns:p14="http://schemas.microsoft.com/office/powerpoint/2010/main" val="1689326676"/>
              </p:ext>
            </p:extLst>
          </p:nvPr>
        </p:nvGraphicFramePr>
        <p:xfrm>
          <a:off x="304800" y="1219200"/>
          <a:ext cx="4174655" cy="5097234"/>
        </p:xfrm>
        <a:graphic>
          <a:graphicData uri="http://schemas.openxmlformats.org/drawingml/2006/table">
            <a:tbl>
              <a:tblPr>
                <a:tableStyleId>{5C22544A-7EE6-4342-B048-85BDC9FD1C3A}</a:tableStyleId>
              </a:tblPr>
              <a:tblGrid>
                <a:gridCol w="952911">
                  <a:extLst>
                    <a:ext uri="{9D8B030D-6E8A-4147-A177-3AD203B41FA5}">
                      <a16:colId xmlns:a16="http://schemas.microsoft.com/office/drawing/2014/main" val="1092301023"/>
                    </a:ext>
                  </a:extLst>
                </a:gridCol>
                <a:gridCol w="3221744">
                  <a:extLst>
                    <a:ext uri="{9D8B030D-6E8A-4147-A177-3AD203B41FA5}">
                      <a16:colId xmlns:a16="http://schemas.microsoft.com/office/drawing/2014/main" val="2487787441"/>
                    </a:ext>
                  </a:extLst>
                </a:gridCol>
              </a:tblGrid>
              <a:tr h="558286">
                <a:tc>
                  <a:txBody>
                    <a:bodyPr/>
                    <a:lstStyle/>
                    <a:p>
                      <a:pPr algn="l" fontAlgn="ctr"/>
                      <a:r>
                        <a:rPr lang="en-US" sz="1400" u="none" strike="noStrike" dirty="0">
                          <a:effectLst/>
                        </a:rPr>
                        <a:t>1. (R )</a:t>
                      </a:r>
                      <a:endParaRPr lang="en-US" sz="14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l" fontAlgn="b"/>
                      <a:r>
                        <a:rPr lang="en-US" sz="1400" u="none" strike="noStrike" dirty="0">
                          <a:effectLst/>
                        </a:rPr>
                        <a:t>Reliability (10^6 Revolutions) </a:t>
                      </a:r>
                      <a:endParaRPr lang="en-US"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913512076"/>
                  </a:ext>
                </a:extLst>
              </a:tr>
              <a:tr h="558286">
                <a:tc>
                  <a:txBody>
                    <a:bodyPr/>
                    <a:lstStyle/>
                    <a:p>
                      <a:pPr algn="l" fontAlgn="ctr"/>
                      <a:r>
                        <a:rPr lang="en-US" sz="1400" u="none" strike="noStrike" dirty="0">
                          <a:effectLst/>
                        </a:rPr>
                        <a:t>2. (D) </a:t>
                      </a:r>
                      <a:endParaRPr lang="en-US" sz="14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b"/>
                      <a:r>
                        <a:rPr lang="en-US" sz="1400" u="none" strike="noStrike" dirty="0">
                          <a:effectLst/>
                        </a:rPr>
                        <a:t>Durability (&gt; 6000 RPM)</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643137239"/>
                  </a:ext>
                </a:extLst>
              </a:tr>
              <a:tr h="570164">
                <a:tc>
                  <a:txBody>
                    <a:bodyPr/>
                    <a:lstStyle/>
                    <a:p>
                      <a:pPr algn="l" fontAlgn="ctr"/>
                      <a:r>
                        <a:rPr lang="en-US" sz="1400" u="none" strike="noStrike" dirty="0">
                          <a:effectLst/>
                        </a:rPr>
                        <a:t>3. (V) </a:t>
                      </a:r>
                      <a:endParaRPr lang="en-US" sz="14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b"/>
                      <a:r>
                        <a:rPr lang="en-US" sz="1400" u="none" strike="noStrike" dirty="0">
                          <a:effectLst/>
                        </a:rPr>
                        <a:t>Voltage (&lt;=48 V)</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437006704"/>
                  </a:ext>
                </a:extLst>
              </a:tr>
              <a:tr h="570164">
                <a:tc>
                  <a:txBody>
                    <a:bodyPr/>
                    <a:lstStyle/>
                    <a:p>
                      <a:pPr algn="l" fontAlgn="ctr"/>
                      <a:r>
                        <a:rPr lang="en-US" sz="1400" u="none" strike="noStrike" dirty="0">
                          <a:effectLst/>
                        </a:rPr>
                        <a:t>4. (P)</a:t>
                      </a:r>
                      <a:endParaRPr lang="en-US" sz="14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l" fontAlgn="b"/>
                      <a:r>
                        <a:rPr lang="en-US" sz="1400" u="none" strike="noStrike" dirty="0">
                          <a:effectLst/>
                        </a:rPr>
                        <a:t>Peak Power (200-400 Watts)</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748847412"/>
                  </a:ext>
                </a:extLst>
              </a:tr>
              <a:tr h="558286">
                <a:tc>
                  <a:txBody>
                    <a:bodyPr/>
                    <a:lstStyle/>
                    <a:p>
                      <a:pPr algn="l" fontAlgn="ctr"/>
                      <a:r>
                        <a:rPr lang="en-US" sz="1400" u="none" strike="noStrike" dirty="0">
                          <a:effectLst/>
                        </a:rPr>
                        <a:t>5. (KV)</a:t>
                      </a:r>
                      <a:endParaRPr lang="en-US" sz="14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l" fontAlgn="b"/>
                      <a:r>
                        <a:rPr lang="en-US" sz="1400" u="none" strike="noStrike" dirty="0">
                          <a:effectLst/>
                        </a:rPr>
                        <a:t>Power Rating (125-240 RPM/V)</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355175455"/>
                  </a:ext>
                </a:extLst>
              </a:tr>
              <a:tr h="558286">
                <a:tc>
                  <a:txBody>
                    <a:bodyPr/>
                    <a:lstStyle/>
                    <a:p>
                      <a:pPr algn="l" fontAlgn="ctr"/>
                      <a:r>
                        <a:rPr lang="en-US" sz="1400" u="none" strike="noStrike" dirty="0">
                          <a:effectLst/>
                        </a:rPr>
                        <a:t>6. (</a:t>
                      </a:r>
                      <a:r>
                        <a:rPr lang="en-US" sz="1400" u="none" strike="noStrike" dirty="0" err="1">
                          <a:effectLst/>
                        </a:rPr>
                        <a:t>Pr</a:t>
                      </a:r>
                      <a:r>
                        <a:rPr lang="en-US" sz="1400" u="none" strike="noStrike" dirty="0">
                          <a:effectLst/>
                        </a:rPr>
                        <a:t>) </a:t>
                      </a:r>
                      <a:endParaRPr lang="en-US" sz="1400" b="0" i="0" u="none" strike="noStrike">
                        <a:solidFill>
                          <a:srgbClr val="000000"/>
                        </a:solidFill>
                        <a:effectLst/>
                        <a:latin typeface="Times New Roman" panose="02020603050405020304" pitchFamily="18" charset="0"/>
                      </a:endParaRPr>
                    </a:p>
                  </a:txBody>
                  <a:tcPr marL="7620" marR="7620" marT="7620" marB="0" anchor="ctr"/>
                </a:tc>
                <a:tc>
                  <a:txBody>
                    <a:bodyPr/>
                    <a:lstStyle/>
                    <a:p>
                      <a:pPr algn="l" fontAlgn="b"/>
                      <a:r>
                        <a:rPr lang="en-US" sz="1400" u="none" strike="noStrike" dirty="0">
                          <a:effectLst/>
                        </a:rPr>
                        <a:t>Price (&lt;$500)</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4370729"/>
                  </a:ext>
                </a:extLst>
              </a:tr>
              <a:tr h="570164">
                <a:tc>
                  <a:txBody>
                    <a:bodyPr/>
                    <a:lstStyle/>
                    <a:p>
                      <a:pPr algn="l" fontAlgn="ctr"/>
                      <a:r>
                        <a:rPr lang="en-US" sz="1400" u="none" strike="noStrike" dirty="0">
                          <a:effectLst/>
                        </a:rPr>
                        <a:t>7. (W)</a:t>
                      </a:r>
                      <a:endParaRPr lang="en-US" sz="14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l" fontAlgn="b"/>
                      <a:r>
                        <a:rPr lang="en-US" sz="1400" u="none" strike="noStrike" dirty="0">
                          <a:effectLst/>
                        </a:rPr>
                        <a:t>Weight (&lt;1000 g)</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2534425266"/>
                  </a:ext>
                </a:extLst>
              </a:tr>
              <a:tr h="558286">
                <a:tc>
                  <a:txBody>
                    <a:bodyPr/>
                    <a:lstStyle/>
                    <a:p>
                      <a:pPr algn="l" fontAlgn="ctr"/>
                      <a:r>
                        <a:rPr lang="en-US" sz="1400" u="none" strike="noStrike" dirty="0">
                          <a:effectLst/>
                        </a:rPr>
                        <a:t>8. (C )</a:t>
                      </a:r>
                      <a:endParaRPr lang="en-US" sz="14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l" fontAlgn="b"/>
                      <a:r>
                        <a:rPr lang="en-US" sz="1400" u="none" strike="noStrike" dirty="0">
                          <a:effectLst/>
                        </a:rPr>
                        <a:t>Current (2.89 A)</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640698678"/>
                  </a:ext>
                </a:extLst>
              </a:tr>
              <a:tr h="595312">
                <a:tc>
                  <a:txBody>
                    <a:bodyPr/>
                    <a:lstStyle/>
                    <a:p>
                      <a:pPr algn="l" fontAlgn="ctr"/>
                      <a:r>
                        <a:rPr lang="en-US" sz="1400" u="none" strike="noStrike" dirty="0">
                          <a:effectLst/>
                        </a:rPr>
                        <a:t>9. (Re)</a:t>
                      </a:r>
                      <a:endParaRPr lang="en-US" sz="1400" b="0" i="0" u="none" strike="noStrike" dirty="0">
                        <a:solidFill>
                          <a:srgbClr val="000000"/>
                        </a:solidFill>
                        <a:effectLst/>
                        <a:latin typeface="Times New Roman" panose="02020603050405020304" pitchFamily="18" charset="0"/>
                      </a:endParaRPr>
                    </a:p>
                  </a:txBody>
                  <a:tcPr marL="7620" marR="7620" marT="7620" marB="0" anchor="ctr"/>
                </a:tc>
                <a:tc>
                  <a:txBody>
                    <a:bodyPr/>
                    <a:lstStyle/>
                    <a:p>
                      <a:pPr algn="l" fontAlgn="b"/>
                      <a:r>
                        <a:rPr lang="en-US" sz="1400" u="none" strike="noStrike" dirty="0">
                          <a:effectLst/>
                        </a:rPr>
                        <a:t>Resistance (166 Ohms)</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3578936512"/>
                  </a:ext>
                </a:extLst>
              </a:tr>
            </a:tbl>
          </a:graphicData>
        </a:graphic>
      </p:graphicFrame>
      <p:sp>
        <p:nvSpPr>
          <p:cNvPr id="6" name="TextBox 5">
            <a:extLst>
              <a:ext uri="{FF2B5EF4-FFF2-40B4-BE49-F238E27FC236}">
                <a16:creationId xmlns:a16="http://schemas.microsoft.com/office/drawing/2014/main" id="{5782E72C-A7D6-4E2B-BF88-2D43A5A41ADC}"/>
              </a:ext>
            </a:extLst>
          </p:cNvPr>
          <p:cNvSpPr txBox="1"/>
          <p:nvPr/>
        </p:nvSpPr>
        <p:spPr>
          <a:xfrm>
            <a:off x="79899" y="6400786"/>
            <a:ext cx="4793941" cy="246221"/>
          </a:xfrm>
          <a:prstGeom prst="rect">
            <a:avLst/>
          </a:prstGeom>
          <a:noFill/>
        </p:spPr>
        <p:txBody>
          <a:bodyPr wrap="square" rtlCol="0">
            <a:spAutoFit/>
          </a:bodyPr>
          <a:lstStyle/>
          <a:p>
            <a:r>
              <a:rPr lang="en-US" sz="1000"/>
              <a:t>Skyler Penny 11/19/2021 21Spr07-CWC3DGen</a:t>
            </a:r>
          </a:p>
        </p:txBody>
      </p:sp>
      <p:pic>
        <p:nvPicPr>
          <p:cNvPr id="1026" name="Picture 2">
            <a:extLst>
              <a:ext uri="{FF2B5EF4-FFF2-40B4-BE49-F238E27FC236}">
                <a16:creationId xmlns:a16="http://schemas.microsoft.com/office/drawing/2014/main" id="{B2554971-50DF-4ABC-AA8B-57C9E1C6E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4528" y="154913"/>
            <a:ext cx="1490246" cy="10957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993AE6C-26C0-4431-933A-35D020664A3A}"/>
              </a:ext>
            </a:extLst>
          </p:cNvPr>
          <p:cNvSpPr txBox="1"/>
          <p:nvPr/>
        </p:nvSpPr>
        <p:spPr>
          <a:xfrm>
            <a:off x="4873840" y="1424739"/>
            <a:ext cx="4012707" cy="3693319"/>
          </a:xfrm>
          <a:prstGeom prst="rect">
            <a:avLst/>
          </a:prstGeom>
          <a:noFill/>
        </p:spPr>
        <p:txBody>
          <a:bodyPr wrap="square" rtlCol="0">
            <a:spAutoFit/>
          </a:bodyPr>
          <a:lstStyle/>
          <a:p>
            <a:r>
              <a:rPr lang="en-US"/>
              <a:t>Specifications for design were collected from the client and comparative outsourced generator models for performance parameters.</a:t>
            </a:r>
          </a:p>
          <a:p>
            <a:endParaRPr lang="en-US"/>
          </a:p>
          <a:p>
            <a:r>
              <a:rPr lang="en-US"/>
              <a:t>MAD 5010: Commonly used by CWC Teams </a:t>
            </a:r>
          </a:p>
          <a:p>
            <a:pPr marL="285750" indent="-285750">
              <a:buFont typeface="Arial" panose="020B0604020202020204" pitchFamily="34" charset="0"/>
              <a:buChar char="•"/>
            </a:pPr>
            <a:r>
              <a:rPr lang="en-US"/>
              <a:t>240 KV</a:t>
            </a:r>
          </a:p>
          <a:p>
            <a:pPr marL="285750" indent="-285750">
              <a:buFont typeface="Arial" panose="020B0604020202020204" pitchFamily="34" charset="0"/>
              <a:buChar char="•"/>
            </a:pPr>
            <a:r>
              <a:rPr lang="en-US"/>
              <a:t>Continuous Power of 330 W</a:t>
            </a:r>
          </a:p>
          <a:p>
            <a:pPr marL="285750" indent="-285750">
              <a:buFont typeface="Arial" panose="020B0604020202020204" pitchFamily="34" charset="0"/>
              <a:buChar char="•"/>
            </a:pPr>
            <a:r>
              <a:rPr lang="en-US"/>
              <a:t>Weight of 170 g</a:t>
            </a:r>
          </a:p>
          <a:p>
            <a:pPr marL="285750" indent="-285750">
              <a:buFont typeface="Arial" panose="020B0604020202020204" pitchFamily="34" charset="0"/>
              <a:buChar char="•"/>
            </a:pPr>
            <a:r>
              <a:rPr lang="en-US" b="0" i="0">
                <a:effectLst/>
                <a:latin typeface="Calibri (body)"/>
              </a:rPr>
              <a:t>4 x M3 Ø30 mm mounting holes</a:t>
            </a:r>
          </a:p>
          <a:p>
            <a:pPr marL="285750" indent="-285750">
              <a:buFont typeface="Arial" panose="020B0604020202020204" pitchFamily="34" charset="0"/>
              <a:buChar char="•"/>
            </a:pPr>
            <a:r>
              <a:rPr lang="en-US">
                <a:latin typeface="Calibri (body)"/>
              </a:rPr>
              <a:t>OD 56mm, Height of 27.6mm</a:t>
            </a:r>
          </a:p>
          <a:p>
            <a:pPr marL="285750" indent="-285750">
              <a:buFont typeface="Arial" panose="020B0604020202020204" pitchFamily="34" charset="0"/>
              <a:buChar char="•"/>
            </a:pPr>
            <a:endParaRPr lang="en-US"/>
          </a:p>
        </p:txBody>
      </p:sp>
      <p:pic>
        <p:nvPicPr>
          <p:cNvPr id="7" name="Picture 6">
            <a:extLst>
              <a:ext uri="{FF2B5EF4-FFF2-40B4-BE49-F238E27FC236}">
                <a16:creationId xmlns:a16="http://schemas.microsoft.com/office/drawing/2014/main" id="{ED8187DA-3DAD-456D-962C-F4ABEC92D938}"/>
              </a:ext>
            </a:extLst>
          </p:cNvPr>
          <p:cNvPicPr>
            <a:picLocks noChangeAspect="1"/>
          </p:cNvPicPr>
          <p:nvPr/>
        </p:nvPicPr>
        <p:blipFill>
          <a:blip r:embed="rId3"/>
          <a:stretch>
            <a:fillRect/>
          </a:stretch>
        </p:blipFill>
        <p:spPr>
          <a:xfrm>
            <a:off x="9072979" y="1424739"/>
            <a:ext cx="2943579" cy="1560525"/>
          </a:xfrm>
          <a:prstGeom prst="rect">
            <a:avLst/>
          </a:prstGeom>
        </p:spPr>
      </p:pic>
      <p:pic>
        <p:nvPicPr>
          <p:cNvPr id="9" name="Picture 8">
            <a:extLst>
              <a:ext uri="{FF2B5EF4-FFF2-40B4-BE49-F238E27FC236}">
                <a16:creationId xmlns:a16="http://schemas.microsoft.com/office/drawing/2014/main" id="{7587E257-A31C-4097-AD00-EDEB7A3CA1CE}"/>
              </a:ext>
            </a:extLst>
          </p:cNvPr>
          <p:cNvPicPr>
            <a:picLocks noChangeAspect="1"/>
          </p:cNvPicPr>
          <p:nvPr/>
        </p:nvPicPr>
        <p:blipFill>
          <a:blip r:embed="rId4"/>
          <a:stretch>
            <a:fillRect/>
          </a:stretch>
        </p:blipFill>
        <p:spPr>
          <a:xfrm>
            <a:off x="9291143" y="3514415"/>
            <a:ext cx="2507249" cy="2397040"/>
          </a:xfrm>
          <a:prstGeom prst="rect">
            <a:avLst/>
          </a:prstGeom>
        </p:spPr>
      </p:pic>
      <p:sp>
        <p:nvSpPr>
          <p:cNvPr id="10" name="TextBox 9">
            <a:extLst>
              <a:ext uri="{FF2B5EF4-FFF2-40B4-BE49-F238E27FC236}">
                <a16:creationId xmlns:a16="http://schemas.microsoft.com/office/drawing/2014/main" id="{A1ADD6BF-E219-4F53-A596-B5659098ED7E}"/>
              </a:ext>
            </a:extLst>
          </p:cNvPr>
          <p:cNvSpPr txBox="1"/>
          <p:nvPr/>
        </p:nvSpPr>
        <p:spPr>
          <a:xfrm>
            <a:off x="9543496" y="3046177"/>
            <a:ext cx="3231470" cy="276999"/>
          </a:xfrm>
          <a:prstGeom prst="rect">
            <a:avLst/>
          </a:prstGeom>
          <a:noFill/>
        </p:spPr>
        <p:txBody>
          <a:bodyPr wrap="square" lIns="91440" tIns="45720" rIns="91440" bIns="45720" rtlCol="0" anchor="t">
            <a:spAutoFit/>
          </a:bodyPr>
          <a:lstStyle/>
          <a:p>
            <a:r>
              <a:rPr lang="en-US" sz="1200"/>
              <a:t>Figure 2: MAD motor profile [1]</a:t>
            </a:r>
          </a:p>
        </p:txBody>
      </p:sp>
      <p:sp>
        <p:nvSpPr>
          <p:cNvPr id="12" name="TextBox 11">
            <a:extLst>
              <a:ext uri="{FF2B5EF4-FFF2-40B4-BE49-F238E27FC236}">
                <a16:creationId xmlns:a16="http://schemas.microsoft.com/office/drawing/2014/main" id="{E108FE3C-C87A-4FA3-9461-CDE862CDD21C}"/>
              </a:ext>
            </a:extLst>
          </p:cNvPr>
          <p:cNvSpPr txBox="1"/>
          <p:nvPr/>
        </p:nvSpPr>
        <p:spPr>
          <a:xfrm>
            <a:off x="9449678" y="6016935"/>
            <a:ext cx="3559945" cy="276999"/>
          </a:xfrm>
          <a:prstGeom prst="rect">
            <a:avLst/>
          </a:prstGeom>
          <a:noFill/>
        </p:spPr>
        <p:txBody>
          <a:bodyPr wrap="square" lIns="91440" tIns="45720" rIns="91440" bIns="45720" rtlCol="0" anchor="t">
            <a:spAutoFit/>
          </a:bodyPr>
          <a:lstStyle/>
          <a:p>
            <a:r>
              <a:rPr lang="en-US" sz="1200"/>
              <a:t>Figure 3: MAD motor rear view  [1]</a:t>
            </a:r>
          </a:p>
        </p:txBody>
      </p:sp>
      <p:sp>
        <p:nvSpPr>
          <p:cNvPr id="5" name="TextBox 4">
            <a:extLst>
              <a:ext uri="{FF2B5EF4-FFF2-40B4-BE49-F238E27FC236}">
                <a16:creationId xmlns:a16="http://schemas.microsoft.com/office/drawing/2014/main" id="{C5B53DA2-B1C3-411F-8857-EC606AD83F96}"/>
              </a:ext>
            </a:extLst>
          </p:cNvPr>
          <p:cNvSpPr txBox="1"/>
          <p:nvPr/>
        </p:nvSpPr>
        <p:spPr>
          <a:xfrm>
            <a:off x="199787" y="905172"/>
            <a:ext cx="6055656" cy="276999"/>
          </a:xfrm>
          <a:prstGeom prst="rect">
            <a:avLst/>
          </a:prstGeom>
          <a:noFill/>
        </p:spPr>
        <p:txBody>
          <a:bodyPr wrap="square" lIns="91440" tIns="45720" rIns="91440" bIns="45720" rtlCol="0" anchor="t">
            <a:spAutoFit/>
          </a:bodyPr>
          <a:lstStyle/>
          <a:p>
            <a:r>
              <a:rPr lang="en-US" sz="1200"/>
              <a:t>Table 1: Engineering requirements</a:t>
            </a:r>
          </a:p>
        </p:txBody>
      </p:sp>
    </p:spTree>
    <p:extLst>
      <p:ext uri="{BB962C8B-B14F-4D97-AF65-F5344CB8AC3E}">
        <p14:creationId xmlns:p14="http://schemas.microsoft.com/office/powerpoint/2010/main" val="1589861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DD3F7-C1F4-4E67-8B9A-178763A69B30}"/>
              </a:ext>
            </a:extLst>
          </p:cNvPr>
          <p:cNvSpPr>
            <a:spLocks noGrp="1"/>
          </p:cNvSpPr>
          <p:nvPr>
            <p:ph type="title"/>
          </p:nvPr>
        </p:nvSpPr>
        <p:spPr>
          <a:xfrm>
            <a:off x="305540" y="0"/>
            <a:ext cx="10515600" cy="1325563"/>
          </a:xfrm>
        </p:spPr>
        <p:txBody>
          <a:bodyPr/>
          <a:lstStyle/>
          <a:p>
            <a:r>
              <a:rPr lang="en-US"/>
              <a:t>Outer Rotor General Function </a:t>
            </a:r>
          </a:p>
        </p:txBody>
      </p:sp>
      <p:pic>
        <p:nvPicPr>
          <p:cNvPr id="2050" name="Picture 2">
            <a:extLst>
              <a:ext uri="{FF2B5EF4-FFF2-40B4-BE49-F238E27FC236}">
                <a16:creationId xmlns:a16="http://schemas.microsoft.com/office/drawing/2014/main" id="{43C10541-78CE-4972-A014-45FF5675DF8A}"/>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8000"/>
                    </a14:imgEffect>
                  </a14:imgLayer>
                </a14:imgProps>
              </a:ext>
              <a:ext uri="{28A0092B-C50C-407E-A947-70E740481C1C}">
                <a14:useLocalDpi xmlns:a14="http://schemas.microsoft.com/office/drawing/2010/main" val="0"/>
              </a:ext>
            </a:extLst>
          </a:blip>
          <a:srcRect/>
          <a:stretch>
            <a:fillRect/>
          </a:stretch>
        </p:blipFill>
        <p:spPr bwMode="auto">
          <a:xfrm>
            <a:off x="1433261" y="1148010"/>
            <a:ext cx="9133538" cy="48919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02B419E-D50A-4A8C-94F0-FD1FEB4EC698}"/>
              </a:ext>
            </a:extLst>
          </p:cNvPr>
          <p:cNvSpPr txBox="1"/>
          <p:nvPr/>
        </p:nvSpPr>
        <p:spPr>
          <a:xfrm>
            <a:off x="79899" y="6400786"/>
            <a:ext cx="4793941" cy="246221"/>
          </a:xfrm>
          <a:prstGeom prst="rect">
            <a:avLst/>
          </a:prstGeom>
          <a:noFill/>
        </p:spPr>
        <p:txBody>
          <a:bodyPr wrap="square" rtlCol="0">
            <a:spAutoFit/>
          </a:bodyPr>
          <a:lstStyle/>
          <a:p>
            <a:r>
              <a:rPr lang="en-US" sz="1000"/>
              <a:t>Skyler Penny 11/19/2021 21Spr07-CWC3DGen</a:t>
            </a:r>
          </a:p>
        </p:txBody>
      </p:sp>
      <p:pic>
        <p:nvPicPr>
          <p:cNvPr id="6" name="Picture 2">
            <a:extLst>
              <a:ext uri="{FF2B5EF4-FFF2-40B4-BE49-F238E27FC236}">
                <a16:creationId xmlns:a16="http://schemas.microsoft.com/office/drawing/2014/main" id="{D4716438-39D4-4403-9D50-D55DE3B72A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4528" y="154913"/>
            <a:ext cx="1490246" cy="10957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4B0A20-5164-447C-8D9D-A44AC1DC9C22}"/>
              </a:ext>
            </a:extLst>
          </p:cNvPr>
          <p:cNvSpPr txBox="1"/>
          <p:nvPr/>
        </p:nvSpPr>
        <p:spPr>
          <a:xfrm>
            <a:off x="3464264" y="5901467"/>
            <a:ext cx="6055656" cy="276999"/>
          </a:xfrm>
          <a:prstGeom prst="rect">
            <a:avLst/>
          </a:prstGeom>
          <a:noFill/>
        </p:spPr>
        <p:txBody>
          <a:bodyPr wrap="square" lIns="91440" tIns="45720" rIns="91440" bIns="45720" rtlCol="0" anchor="t">
            <a:spAutoFit/>
          </a:bodyPr>
          <a:lstStyle/>
          <a:p>
            <a:r>
              <a:rPr lang="en-US" sz="1200"/>
              <a:t>Figure 4: Hypothetical design functional breakdown based on first semester findings  </a:t>
            </a:r>
          </a:p>
        </p:txBody>
      </p:sp>
    </p:spTree>
    <p:extLst>
      <p:ext uri="{BB962C8B-B14F-4D97-AF65-F5344CB8AC3E}">
        <p14:creationId xmlns:p14="http://schemas.microsoft.com/office/powerpoint/2010/main" val="909951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7D21F-2F52-496B-A8FF-1B988024B85F}"/>
              </a:ext>
            </a:extLst>
          </p:cNvPr>
          <p:cNvSpPr>
            <a:spLocks noGrp="1"/>
          </p:cNvSpPr>
          <p:nvPr>
            <p:ph type="title"/>
          </p:nvPr>
        </p:nvSpPr>
        <p:spPr/>
        <p:txBody>
          <a:bodyPr/>
          <a:lstStyle/>
          <a:p>
            <a:r>
              <a:rPr lang="en-US"/>
              <a:t>Design solution to the project problem</a:t>
            </a:r>
          </a:p>
        </p:txBody>
      </p:sp>
      <p:sp>
        <p:nvSpPr>
          <p:cNvPr id="3" name="Content Placeholder 2">
            <a:extLst>
              <a:ext uri="{FF2B5EF4-FFF2-40B4-BE49-F238E27FC236}">
                <a16:creationId xmlns:a16="http://schemas.microsoft.com/office/drawing/2014/main" id="{51435A94-FB36-4A25-85F4-781F2235C493}"/>
              </a:ext>
            </a:extLst>
          </p:cNvPr>
          <p:cNvSpPr>
            <a:spLocks noGrp="1"/>
          </p:cNvSpPr>
          <p:nvPr>
            <p:ph idx="1"/>
          </p:nvPr>
        </p:nvSpPr>
        <p:spPr>
          <a:xfrm>
            <a:off x="838200" y="1825625"/>
            <a:ext cx="4619028" cy="4351338"/>
          </a:xfrm>
        </p:spPr>
        <p:txBody>
          <a:bodyPr vert="horz" lIns="91440" tIns="45720" rIns="91440" bIns="45720" rtlCol="0" anchor="t">
            <a:normAutofit/>
          </a:bodyPr>
          <a:lstStyle/>
          <a:p>
            <a:pPr marL="0" indent="0">
              <a:buNone/>
            </a:pPr>
            <a:r>
              <a:rPr lang="en-US"/>
              <a:t>The team’s design included an increased ratio of magnets to slots to decrease the cogging torque, increasing the number of windings to counter the material hinderances of performance, and to design the motor for 3D printability. Specifics follow.</a:t>
            </a:r>
          </a:p>
        </p:txBody>
      </p:sp>
      <p:pic>
        <p:nvPicPr>
          <p:cNvPr id="3074" name="Picture 2">
            <a:extLst>
              <a:ext uri="{FF2B5EF4-FFF2-40B4-BE49-F238E27FC236}">
                <a16:creationId xmlns:a16="http://schemas.microsoft.com/office/drawing/2014/main" id="{52B0B493-5CCD-4CE3-A1B5-BC011D42E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4200" y="219407"/>
            <a:ext cx="1219200" cy="1152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890A3AE-BFC4-4951-9AD3-D57F930260BB}"/>
              </a:ext>
            </a:extLst>
          </p:cNvPr>
          <p:cNvSpPr txBox="1"/>
          <p:nvPr/>
        </p:nvSpPr>
        <p:spPr>
          <a:xfrm>
            <a:off x="131854" y="6565308"/>
            <a:ext cx="4793941" cy="246221"/>
          </a:xfrm>
          <a:prstGeom prst="rect">
            <a:avLst/>
          </a:prstGeom>
          <a:noFill/>
        </p:spPr>
        <p:txBody>
          <a:bodyPr wrap="square" lIns="91440" tIns="45720" rIns="91440" bIns="45720" rtlCol="0" anchor="t">
            <a:spAutoFit/>
          </a:bodyPr>
          <a:lstStyle/>
          <a:p>
            <a:r>
              <a:rPr lang="en-US" sz="1000"/>
              <a:t>Lucas Sottile 11/19/2021 21Spr07-CWC3DGen</a:t>
            </a:r>
          </a:p>
        </p:txBody>
      </p:sp>
      <p:pic>
        <p:nvPicPr>
          <p:cNvPr id="5" name="Picture 4" descr="A picture containing engine, gear&#10;&#10;Description automatically generated">
            <a:extLst>
              <a:ext uri="{FF2B5EF4-FFF2-40B4-BE49-F238E27FC236}">
                <a16:creationId xmlns:a16="http://schemas.microsoft.com/office/drawing/2014/main" id="{F8BD6598-D88D-2D4D-A14E-E7D5660220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4072" y="1822768"/>
            <a:ext cx="5731510" cy="4354195"/>
          </a:xfrm>
          <a:prstGeom prst="rect">
            <a:avLst/>
          </a:prstGeom>
        </p:spPr>
      </p:pic>
      <p:sp>
        <p:nvSpPr>
          <p:cNvPr id="6" name="TextBox 5">
            <a:extLst>
              <a:ext uri="{FF2B5EF4-FFF2-40B4-BE49-F238E27FC236}">
                <a16:creationId xmlns:a16="http://schemas.microsoft.com/office/drawing/2014/main" id="{D7313F0E-60BC-433F-86AD-9AACBBA06E30}"/>
              </a:ext>
            </a:extLst>
          </p:cNvPr>
          <p:cNvSpPr txBox="1"/>
          <p:nvPr/>
        </p:nvSpPr>
        <p:spPr>
          <a:xfrm>
            <a:off x="5923446" y="6169899"/>
            <a:ext cx="5735270" cy="276999"/>
          </a:xfrm>
          <a:prstGeom prst="rect">
            <a:avLst/>
          </a:prstGeom>
          <a:noFill/>
        </p:spPr>
        <p:txBody>
          <a:bodyPr wrap="square" lIns="91440" tIns="45720" rIns="91440" bIns="45720" rtlCol="0" anchor="t">
            <a:spAutoFit/>
          </a:bodyPr>
          <a:lstStyle/>
          <a:p>
            <a:pPr algn="ctr"/>
            <a:r>
              <a:rPr lang="en-US" sz="1200"/>
              <a:t>Figure 5: Final design render</a:t>
            </a:r>
            <a:endParaRPr lang="en-US"/>
          </a:p>
        </p:txBody>
      </p:sp>
    </p:spTree>
    <p:extLst>
      <p:ext uri="{BB962C8B-B14F-4D97-AF65-F5344CB8AC3E}">
        <p14:creationId xmlns:p14="http://schemas.microsoft.com/office/powerpoint/2010/main" val="3868952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135A26D-9D47-467E-91F1-31149BF0D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70863E-8403-4586-B65D-6520951C26BC}"/>
              </a:ext>
            </a:extLst>
          </p:cNvPr>
          <p:cNvSpPr>
            <a:spLocks noGrp="1"/>
          </p:cNvSpPr>
          <p:nvPr>
            <p:ph type="title"/>
          </p:nvPr>
        </p:nvSpPr>
        <p:spPr>
          <a:xfrm>
            <a:off x="838201" y="365125"/>
            <a:ext cx="5393360" cy="1325563"/>
          </a:xfrm>
        </p:spPr>
        <p:txBody>
          <a:bodyPr>
            <a:normAutofit/>
          </a:bodyPr>
          <a:lstStyle/>
          <a:p>
            <a:r>
              <a:rPr lang="en-US"/>
              <a:t>Design Making: Rotor </a:t>
            </a:r>
          </a:p>
        </p:txBody>
      </p:sp>
      <p:sp>
        <p:nvSpPr>
          <p:cNvPr id="137" name="Freeform: Shape 136">
            <a:extLst>
              <a:ext uri="{FF2B5EF4-FFF2-40B4-BE49-F238E27FC236}">
                <a16:creationId xmlns:a16="http://schemas.microsoft.com/office/drawing/2014/main" id="{CB147A70-DC29-4DDF-A34C-2B82C6E22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19333" y="0"/>
            <a:ext cx="842502" cy="354793"/>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8592CF3-333C-4E96-9A2B-226B1E5C6033}"/>
              </a:ext>
            </a:extLst>
          </p:cNvPr>
          <p:cNvSpPr>
            <a:spLocks noGrp="1"/>
          </p:cNvSpPr>
          <p:nvPr>
            <p:ph idx="1"/>
          </p:nvPr>
        </p:nvSpPr>
        <p:spPr>
          <a:xfrm>
            <a:off x="838200" y="1825625"/>
            <a:ext cx="5393361" cy="4351338"/>
          </a:xfrm>
        </p:spPr>
        <p:txBody>
          <a:bodyPr>
            <a:normAutofit/>
          </a:bodyPr>
          <a:lstStyle/>
          <a:p>
            <a:r>
              <a:rPr lang="en-US"/>
              <a:t>24 poles </a:t>
            </a:r>
          </a:p>
          <a:p>
            <a:r>
              <a:rPr lang="en-US"/>
              <a:t>5 pentagonal cut outs to support heat dissipation </a:t>
            </a:r>
          </a:p>
          <a:p>
            <a:r>
              <a:rPr lang="en-US"/>
              <a:t>65-45mm depth to reduce printing time </a:t>
            </a:r>
          </a:p>
          <a:p>
            <a:r>
              <a:rPr lang="en-US"/>
              <a:t>Internal ribs support torque of the shaft</a:t>
            </a:r>
          </a:p>
        </p:txBody>
      </p:sp>
      <p:sp>
        <p:nvSpPr>
          <p:cNvPr id="139" name="Oval 138">
            <a:extLst>
              <a:ext uri="{FF2B5EF4-FFF2-40B4-BE49-F238E27FC236}">
                <a16:creationId xmlns:a16="http://schemas.microsoft.com/office/drawing/2014/main" id="{3B438362-1E1E-4C62-A99E-4134CB163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0791" y="1327365"/>
            <a:ext cx="610857" cy="61085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6C077334-5571-4B83-A83E-4CCCFA7B5E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a:p>
        </p:txBody>
      </p:sp>
      <p:pic>
        <p:nvPicPr>
          <p:cNvPr id="1026" name="Picture 2">
            <a:extLst>
              <a:ext uri="{FF2B5EF4-FFF2-40B4-BE49-F238E27FC236}">
                <a16:creationId xmlns:a16="http://schemas.microsoft.com/office/drawing/2014/main" id="{5D998D78-9147-4EA9-A3EB-D647C41AA0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06774" y="2448543"/>
            <a:ext cx="2533422" cy="2421888"/>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C1C36245-B2E4-4577-9D79-0568D2096AF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508504" y="1139281"/>
            <a:ext cx="2533422" cy="2392676"/>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FB302631-AAED-47E0-8B6F-08043F8CB90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473872" y="3874899"/>
            <a:ext cx="2533423" cy="2355398"/>
          </a:xfrm>
          <a:custGeom>
            <a:avLst/>
            <a:gdLst/>
            <a:ahLst/>
            <a:cxnLst/>
            <a:rect l="l" t="t" r="r" b="b"/>
            <a:pathLst>
              <a:path w="3064284" h="3064284">
                <a:moveTo>
                  <a:pt x="166483" y="0"/>
                </a:moveTo>
                <a:lnTo>
                  <a:pt x="2897801" y="0"/>
                </a:lnTo>
                <a:cubicBezTo>
                  <a:pt x="2989747" y="0"/>
                  <a:pt x="3064284" y="74537"/>
                  <a:pt x="3064284" y="166483"/>
                </a:cubicBezTo>
                <a:lnTo>
                  <a:pt x="3064284" y="2897801"/>
                </a:lnTo>
                <a:cubicBezTo>
                  <a:pt x="3064284" y="2989747"/>
                  <a:pt x="2989747" y="3064284"/>
                  <a:pt x="2897801" y="3064284"/>
                </a:cubicBezTo>
                <a:lnTo>
                  <a:pt x="166483" y="3064284"/>
                </a:lnTo>
                <a:cubicBezTo>
                  <a:pt x="74537" y="3064284"/>
                  <a:pt x="0" y="2989747"/>
                  <a:pt x="0" y="2897801"/>
                </a:cubicBezTo>
                <a:lnTo>
                  <a:pt x="0" y="166483"/>
                </a:lnTo>
                <a:cubicBezTo>
                  <a:pt x="0" y="74537"/>
                  <a:pt x="74537" y="0"/>
                  <a:pt x="166483" y="0"/>
                </a:cubicBezTo>
                <a:close/>
              </a:path>
            </a:pathLst>
          </a:custGeom>
          <a:noFill/>
          <a:extLst>
            <a:ext uri="{909E8E84-426E-40DD-AFC4-6F175D3DCCD1}">
              <a14:hiddenFill xmlns:a14="http://schemas.microsoft.com/office/drawing/2010/main">
                <a:solidFill>
                  <a:srgbClr val="FFFFFF"/>
                </a:solidFill>
              </a14:hiddenFill>
            </a:ext>
          </a:extLst>
        </p:spPr>
      </p:pic>
      <p:sp>
        <p:nvSpPr>
          <p:cNvPr id="143" name="Arc 142">
            <a:extLst>
              <a:ext uri="{FF2B5EF4-FFF2-40B4-BE49-F238E27FC236}">
                <a16:creationId xmlns:a16="http://schemas.microsoft.com/office/drawing/2014/main" id="{4D3DC50D-CA0F-48F9-B17E-20D8669AA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76147" y="5530635"/>
            <a:ext cx="3939038" cy="3939038"/>
          </a:xfrm>
          <a:prstGeom prst="arc">
            <a:avLst>
              <a:gd name="adj1" fmla="val 16200000"/>
              <a:gd name="adj2" fmla="val 20354996"/>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5" name="Freeform: Shape 144">
            <a:extLst>
              <a:ext uri="{FF2B5EF4-FFF2-40B4-BE49-F238E27FC236}">
                <a16:creationId xmlns:a16="http://schemas.microsoft.com/office/drawing/2014/main" id="{D1B80E9C-CF8A-440B-B8F5-54BF121BF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19536" y="6066084"/>
            <a:ext cx="1913062" cy="791916"/>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a:extLst>
              <a:ext uri="{FF2B5EF4-FFF2-40B4-BE49-F238E27FC236}">
                <a16:creationId xmlns:a16="http://schemas.microsoft.com/office/drawing/2014/main" id="{01A2F2D3-EABF-48AA-970A-292B9B6E9A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20656" y="0"/>
            <a:ext cx="1171344" cy="11087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895A4A-FC37-4CE3-98F7-7EE7B470EB1E}"/>
              </a:ext>
            </a:extLst>
          </p:cNvPr>
          <p:cNvSpPr txBox="1"/>
          <p:nvPr/>
        </p:nvSpPr>
        <p:spPr>
          <a:xfrm>
            <a:off x="152403" y="6311900"/>
            <a:ext cx="5171341" cy="523220"/>
          </a:xfrm>
          <a:prstGeom prst="rect">
            <a:avLst/>
          </a:prstGeom>
          <a:noFill/>
        </p:spPr>
        <p:txBody>
          <a:bodyPr wrap="square" rtlCol="0">
            <a:spAutoFit/>
          </a:bodyPr>
          <a:lstStyle/>
          <a:p>
            <a:r>
              <a:rPr lang="en-US" sz="1000"/>
              <a:t>Simon Stoner  11/19/2021 21Spr07-CWC3DGen</a:t>
            </a:r>
          </a:p>
          <a:p>
            <a:endParaRPr lang="en-US"/>
          </a:p>
        </p:txBody>
      </p:sp>
      <p:sp>
        <p:nvSpPr>
          <p:cNvPr id="5" name="TextBox 4">
            <a:extLst>
              <a:ext uri="{FF2B5EF4-FFF2-40B4-BE49-F238E27FC236}">
                <a16:creationId xmlns:a16="http://schemas.microsoft.com/office/drawing/2014/main" id="{96217025-6FA8-4CD5-8E40-E2860AEEEE44}"/>
              </a:ext>
            </a:extLst>
          </p:cNvPr>
          <p:cNvSpPr txBox="1"/>
          <p:nvPr/>
        </p:nvSpPr>
        <p:spPr>
          <a:xfrm>
            <a:off x="9707468" y="6187217"/>
            <a:ext cx="2072475" cy="276999"/>
          </a:xfrm>
          <a:prstGeom prst="rect">
            <a:avLst/>
          </a:prstGeom>
          <a:noFill/>
        </p:spPr>
        <p:txBody>
          <a:bodyPr wrap="square" lIns="91440" tIns="45720" rIns="91440" bIns="45720" rtlCol="0" anchor="t">
            <a:spAutoFit/>
          </a:bodyPr>
          <a:lstStyle/>
          <a:p>
            <a:pPr algn="ctr"/>
            <a:r>
              <a:rPr lang="en-US" sz="1200"/>
              <a:t>Figure 6, 7, 8: Rotor designs</a:t>
            </a:r>
            <a:endParaRPr lang="en-US"/>
          </a:p>
        </p:txBody>
      </p:sp>
    </p:spTree>
    <p:extLst>
      <p:ext uri="{BB962C8B-B14F-4D97-AF65-F5344CB8AC3E}">
        <p14:creationId xmlns:p14="http://schemas.microsoft.com/office/powerpoint/2010/main" val="3527317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FA31176-B380-4F01-BAC2-7CF9751E1F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633329"/>
            <a:ext cx="5907088" cy="4329113"/>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9F5C6C3-B646-4216-B10D-E0A12F595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725" y="1633329"/>
            <a:ext cx="4537075" cy="4329113"/>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2D2310F-2CBE-41B6-AF88-20144B213A34}"/>
              </a:ext>
            </a:extLst>
          </p:cNvPr>
          <p:cNvSpPr>
            <a:spLocks noGrp="1"/>
          </p:cNvSpPr>
          <p:nvPr>
            <p:ph type="title"/>
          </p:nvPr>
        </p:nvSpPr>
        <p:spPr>
          <a:xfrm>
            <a:off x="838200" y="365125"/>
            <a:ext cx="10515600" cy="1325563"/>
          </a:xfrm>
        </p:spPr>
        <p:txBody>
          <a:bodyPr>
            <a:normAutofit/>
          </a:bodyPr>
          <a:lstStyle/>
          <a:p>
            <a:r>
              <a:rPr lang="en-US"/>
              <a:t>Design Making: Rotor </a:t>
            </a:r>
          </a:p>
        </p:txBody>
      </p:sp>
      <p:sp>
        <p:nvSpPr>
          <p:cNvPr id="4" name="TextBox 3">
            <a:extLst>
              <a:ext uri="{FF2B5EF4-FFF2-40B4-BE49-F238E27FC236}">
                <a16:creationId xmlns:a16="http://schemas.microsoft.com/office/drawing/2014/main" id="{4CE78EF2-611A-4E7A-A3DA-544A31BA8062}"/>
              </a:ext>
            </a:extLst>
          </p:cNvPr>
          <p:cNvSpPr txBox="1"/>
          <p:nvPr/>
        </p:nvSpPr>
        <p:spPr>
          <a:xfrm>
            <a:off x="543645" y="6492875"/>
            <a:ext cx="5253839" cy="523220"/>
          </a:xfrm>
          <a:prstGeom prst="rect">
            <a:avLst/>
          </a:prstGeom>
          <a:noFill/>
        </p:spPr>
        <p:txBody>
          <a:bodyPr wrap="square" rtlCol="0">
            <a:spAutoFit/>
          </a:bodyPr>
          <a:lstStyle/>
          <a:p>
            <a:r>
              <a:rPr lang="en-US" sz="1000"/>
              <a:t>Simon Stoner  11/19/2021 21Spr07-CWC3DGen</a:t>
            </a:r>
          </a:p>
          <a:p>
            <a:endParaRPr lang="en-US"/>
          </a:p>
        </p:txBody>
      </p:sp>
      <p:sp>
        <p:nvSpPr>
          <p:cNvPr id="6" name="TextBox 5">
            <a:extLst>
              <a:ext uri="{FF2B5EF4-FFF2-40B4-BE49-F238E27FC236}">
                <a16:creationId xmlns:a16="http://schemas.microsoft.com/office/drawing/2014/main" id="{1411CE28-FE5F-4910-B7D8-E0AA3D5AC741}"/>
              </a:ext>
            </a:extLst>
          </p:cNvPr>
          <p:cNvSpPr txBox="1"/>
          <p:nvPr/>
        </p:nvSpPr>
        <p:spPr>
          <a:xfrm>
            <a:off x="4068667" y="6089159"/>
            <a:ext cx="4793941" cy="276999"/>
          </a:xfrm>
          <a:prstGeom prst="rect">
            <a:avLst/>
          </a:prstGeom>
          <a:noFill/>
        </p:spPr>
        <p:txBody>
          <a:bodyPr wrap="square" lIns="91440" tIns="45720" rIns="91440" bIns="45720" rtlCol="0" anchor="t">
            <a:spAutoFit/>
          </a:bodyPr>
          <a:lstStyle/>
          <a:p>
            <a:r>
              <a:rPr lang="en-US" sz="1200"/>
              <a:t>Figure 9 and 10: Initial stator CAD design views of rear quarter and back</a:t>
            </a:r>
          </a:p>
        </p:txBody>
      </p:sp>
    </p:spTree>
    <p:extLst>
      <p:ext uri="{BB962C8B-B14F-4D97-AF65-F5344CB8AC3E}">
        <p14:creationId xmlns:p14="http://schemas.microsoft.com/office/powerpoint/2010/main" val="2356488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0FF34-D699-4D65-82DB-52AEF699CBB7}"/>
              </a:ext>
            </a:extLst>
          </p:cNvPr>
          <p:cNvSpPr>
            <a:spLocks noGrp="1"/>
          </p:cNvSpPr>
          <p:nvPr>
            <p:ph type="title"/>
          </p:nvPr>
        </p:nvSpPr>
        <p:spPr>
          <a:xfrm>
            <a:off x="118877" y="-59417"/>
            <a:ext cx="10515600" cy="1325563"/>
          </a:xfrm>
        </p:spPr>
        <p:txBody>
          <a:bodyPr/>
          <a:lstStyle/>
          <a:p>
            <a:r>
              <a:rPr lang="en-US"/>
              <a:t>Design Making: Rotor </a:t>
            </a:r>
          </a:p>
        </p:txBody>
      </p:sp>
      <p:pic>
        <p:nvPicPr>
          <p:cNvPr id="12" name="Picture 11">
            <a:extLst>
              <a:ext uri="{FF2B5EF4-FFF2-40B4-BE49-F238E27FC236}">
                <a16:creationId xmlns:a16="http://schemas.microsoft.com/office/drawing/2014/main" id="{97C0CABA-E0F1-4B53-97DE-C9F0C63C7C57}"/>
              </a:ext>
            </a:extLst>
          </p:cNvPr>
          <p:cNvPicPr>
            <a:picLocks noChangeAspect="1"/>
          </p:cNvPicPr>
          <p:nvPr/>
        </p:nvPicPr>
        <p:blipFill rotWithShape="1">
          <a:blip r:embed="rId2"/>
          <a:srcRect l="10997" r="7723"/>
          <a:stretch/>
        </p:blipFill>
        <p:spPr>
          <a:xfrm>
            <a:off x="306418" y="1172391"/>
            <a:ext cx="2804721" cy="4513217"/>
          </a:xfrm>
          <a:prstGeom prst="rect">
            <a:avLst/>
          </a:prstGeom>
        </p:spPr>
      </p:pic>
      <p:pic>
        <p:nvPicPr>
          <p:cNvPr id="14" name="Picture 13">
            <a:extLst>
              <a:ext uri="{FF2B5EF4-FFF2-40B4-BE49-F238E27FC236}">
                <a16:creationId xmlns:a16="http://schemas.microsoft.com/office/drawing/2014/main" id="{74F1DBD8-E74B-4EA5-848C-7D8BF5757AFD}"/>
              </a:ext>
            </a:extLst>
          </p:cNvPr>
          <p:cNvPicPr>
            <a:picLocks noChangeAspect="1"/>
          </p:cNvPicPr>
          <p:nvPr/>
        </p:nvPicPr>
        <p:blipFill>
          <a:blip r:embed="rId3"/>
          <a:stretch>
            <a:fillRect/>
          </a:stretch>
        </p:blipFill>
        <p:spPr>
          <a:xfrm>
            <a:off x="3323440" y="2210541"/>
            <a:ext cx="4910035" cy="3762234"/>
          </a:xfrm>
          <a:prstGeom prst="rect">
            <a:avLst/>
          </a:prstGeom>
        </p:spPr>
      </p:pic>
      <p:pic>
        <p:nvPicPr>
          <p:cNvPr id="16" name="Picture 15">
            <a:extLst>
              <a:ext uri="{FF2B5EF4-FFF2-40B4-BE49-F238E27FC236}">
                <a16:creationId xmlns:a16="http://schemas.microsoft.com/office/drawing/2014/main" id="{A6389C5A-8AD5-491E-A470-65513C6AE6DC}"/>
              </a:ext>
            </a:extLst>
          </p:cNvPr>
          <p:cNvPicPr>
            <a:picLocks noChangeAspect="1"/>
          </p:cNvPicPr>
          <p:nvPr/>
        </p:nvPicPr>
        <p:blipFill>
          <a:blip r:embed="rId4"/>
          <a:stretch>
            <a:fillRect/>
          </a:stretch>
        </p:blipFill>
        <p:spPr>
          <a:xfrm>
            <a:off x="8337702" y="109964"/>
            <a:ext cx="3735421" cy="2788596"/>
          </a:xfrm>
          <a:prstGeom prst="rect">
            <a:avLst/>
          </a:prstGeom>
        </p:spPr>
      </p:pic>
      <p:sp>
        <p:nvSpPr>
          <p:cNvPr id="17" name="TextBox 16">
            <a:extLst>
              <a:ext uri="{FF2B5EF4-FFF2-40B4-BE49-F238E27FC236}">
                <a16:creationId xmlns:a16="http://schemas.microsoft.com/office/drawing/2014/main" id="{7451DA6C-BB02-41A0-A91F-3D20E3E3EEAB}"/>
              </a:ext>
            </a:extLst>
          </p:cNvPr>
          <p:cNvSpPr txBox="1"/>
          <p:nvPr/>
        </p:nvSpPr>
        <p:spPr>
          <a:xfrm>
            <a:off x="79899" y="6400786"/>
            <a:ext cx="4793941" cy="246221"/>
          </a:xfrm>
          <a:prstGeom prst="rect">
            <a:avLst/>
          </a:prstGeom>
          <a:noFill/>
        </p:spPr>
        <p:txBody>
          <a:bodyPr wrap="square" rtlCol="0">
            <a:spAutoFit/>
          </a:bodyPr>
          <a:lstStyle/>
          <a:p>
            <a:r>
              <a:rPr lang="en-US" sz="1000"/>
              <a:t>Skyler Penny 11/19/2021 21Spr07-CWC3DGen</a:t>
            </a:r>
          </a:p>
        </p:txBody>
      </p:sp>
      <p:sp>
        <p:nvSpPr>
          <p:cNvPr id="3" name="TextBox 2">
            <a:extLst>
              <a:ext uri="{FF2B5EF4-FFF2-40B4-BE49-F238E27FC236}">
                <a16:creationId xmlns:a16="http://schemas.microsoft.com/office/drawing/2014/main" id="{77A0C427-3032-481E-A216-30ACED699006}"/>
              </a:ext>
            </a:extLst>
          </p:cNvPr>
          <p:cNvSpPr txBox="1"/>
          <p:nvPr/>
        </p:nvSpPr>
        <p:spPr>
          <a:xfrm>
            <a:off x="4039854" y="6025640"/>
            <a:ext cx="4793941" cy="276999"/>
          </a:xfrm>
          <a:prstGeom prst="rect">
            <a:avLst/>
          </a:prstGeom>
          <a:noFill/>
        </p:spPr>
        <p:txBody>
          <a:bodyPr wrap="square" lIns="91440" tIns="45720" rIns="91440" bIns="45720" rtlCol="0" anchor="t">
            <a:spAutoFit/>
          </a:bodyPr>
          <a:lstStyle/>
          <a:p>
            <a:r>
              <a:rPr lang="en-US" sz="1200"/>
              <a:t>Figure 12: Centrifugal Principle Stress 10,000 RPM</a:t>
            </a:r>
          </a:p>
        </p:txBody>
      </p:sp>
      <p:sp>
        <p:nvSpPr>
          <p:cNvPr id="8" name="TextBox 7">
            <a:extLst>
              <a:ext uri="{FF2B5EF4-FFF2-40B4-BE49-F238E27FC236}">
                <a16:creationId xmlns:a16="http://schemas.microsoft.com/office/drawing/2014/main" id="{EF5CE2DC-68F0-4575-8ABA-06C6A4167EEE}"/>
              </a:ext>
            </a:extLst>
          </p:cNvPr>
          <p:cNvSpPr txBox="1"/>
          <p:nvPr/>
        </p:nvSpPr>
        <p:spPr>
          <a:xfrm>
            <a:off x="8420988" y="2929441"/>
            <a:ext cx="5419300" cy="276999"/>
          </a:xfrm>
          <a:prstGeom prst="rect">
            <a:avLst/>
          </a:prstGeom>
          <a:noFill/>
        </p:spPr>
        <p:txBody>
          <a:bodyPr wrap="square" lIns="91440" tIns="45720" rIns="91440" bIns="45720" rtlCol="0" anchor="t">
            <a:spAutoFit/>
          </a:bodyPr>
          <a:lstStyle/>
          <a:p>
            <a:r>
              <a:rPr lang="en-US" sz="1200"/>
              <a:t>Figure 13: Centrifugal Principle Stress 10,000 RPM Front</a:t>
            </a:r>
          </a:p>
        </p:txBody>
      </p:sp>
      <p:sp>
        <p:nvSpPr>
          <p:cNvPr id="9" name="TextBox 8">
            <a:extLst>
              <a:ext uri="{FF2B5EF4-FFF2-40B4-BE49-F238E27FC236}">
                <a16:creationId xmlns:a16="http://schemas.microsoft.com/office/drawing/2014/main" id="{60520015-DE67-4FB7-95B6-E6918FBA0B54}"/>
              </a:ext>
            </a:extLst>
          </p:cNvPr>
          <p:cNvSpPr txBox="1"/>
          <p:nvPr/>
        </p:nvSpPr>
        <p:spPr>
          <a:xfrm>
            <a:off x="434070" y="5738473"/>
            <a:ext cx="4793941" cy="276999"/>
          </a:xfrm>
          <a:prstGeom prst="rect">
            <a:avLst/>
          </a:prstGeom>
          <a:noFill/>
        </p:spPr>
        <p:txBody>
          <a:bodyPr wrap="square" lIns="91440" tIns="45720" rIns="91440" bIns="45720" rtlCol="0" anchor="t">
            <a:spAutoFit/>
          </a:bodyPr>
          <a:lstStyle/>
          <a:p>
            <a:r>
              <a:rPr lang="en-US" sz="1200"/>
              <a:t>Figure 11: Simulative Process Breakdown </a:t>
            </a:r>
          </a:p>
        </p:txBody>
      </p:sp>
      <p:sp>
        <p:nvSpPr>
          <p:cNvPr id="4" name="TextBox 3">
            <a:extLst>
              <a:ext uri="{FF2B5EF4-FFF2-40B4-BE49-F238E27FC236}">
                <a16:creationId xmlns:a16="http://schemas.microsoft.com/office/drawing/2014/main" id="{6FB2BB5B-EF79-430D-99AB-E6BB6CEA20BF}"/>
              </a:ext>
            </a:extLst>
          </p:cNvPr>
          <p:cNvSpPr txBox="1"/>
          <p:nvPr/>
        </p:nvSpPr>
        <p:spPr>
          <a:xfrm>
            <a:off x="8524240" y="3704984"/>
            <a:ext cx="3361342" cy="2585323"/>
          </a:xfrm>
          <a:prstGeom prst="rect">
            <a:avLst/>
          </a:prstGeom>
          <a:noFill/>
        </p:spPr>
        <p:txBody>
          <a:bodyPr wrap="square" rtlCol="0">
            <a:spAutoFit/>
          </a:bodyPr>
          <a:lstStyle/>
          <a:p>
            <a:pPr marL="285750" indent="-285750">
              <a:buFont typeface="Arial" panose="020B0604020202020204" pitchFamily="34" charset="0"/>
              <a:buChar char="•"/>
            </a:pPr>
            <a:r>
              <a:rPr lang="en-US"/>
              <a:t>Design simulated for 6,000 to 11,000 RPM </a:t>
            </a:r>
          </a:p>
          <a:p>
            <a:pPr marL="285750" indent="-285750">
              <a:buFont typeface="Arial" panose="020B0604020202020204" pitchFamily="34" charset="0"/>
              <a:buChar char="•"/>
            </a:pPr>
            <a:r>
              <a:rPr lang="en-US"/>
              <a:t>Max point of stress tabulated </a:t>
            </a:r>
          </a:p>
          <a:p>
            <a:pPr marL="285750" indent="-285750">
              <a:buFont typeface="Arial" panose="020B0604020202020204" pitchFamily="34" charset="0"/>
              <a:buChar char="•"/>
            </a:pPr>
            <a:r>
              <a:rPr lang="en-US"/>
              <a:t>Calculated stress of simplified version with same material density used for comparison </a:t>
            </a:r>
          </a:p>
          <a:p>
            <a:pPr marL="285750" indent="-285750">
              <a:buFont typeface="Arial" panose="020B0604020202020204" pitchFamily="34" charset="0"/>
              <a:buChar char="•"/>
            </a:pPr>
            <a:r>
              <a:rPr lang="en-US"/>
              <a:t>Stress compared to rotor material strength (Polycarbonate ABS Alloy)</a:t>
            </a:r>
          </a:p>
        </p:txBody>
      </p:sp>
    </p:spTree>
    <p:extLst>
      <p:ext uri="{BB962C8B-B14F-4D97-AF65-F5344CB8AC3E}">
        <p14:creationId xmlns:p14="http://schemas.microsoft.com/office/powerpoint/2010/main" val="9443334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5FD8380DEFC764ABD5394D72EAA8EEB" ma:contentTypeVersion="11" ma:contentTypeDescription="Create a new document." ma:contentTypeScope="" ma:versionID="cc5912fde1f285f7cf15fbeab1ea70db">
  <xsd:schema xmlns:xsd="http://www.w3.org/2001/XMLSchema" xmlns:xs="http://www.w3.org/2001/XMLSchema" xmlns:p="http://schemas.microsoft.com/office/2006/metadata/properties" xmlns:ns2="92d21488-6a95-4c5b-8401-ed7158af9c52" xmlns:ns3="f84a1a28-31c9-4387-b47d-917127e53a2f" targetNamespace="http://schemas.microsoft.com/office/2006/metadata/properties" ma:root="true" ma:fieldsID="94f726dc52548bc2904900e70dd55d80" ns2:_="" ns3:_="">
    <xsd:import namespace="92d21488-6a95-4c5b-8401-ed7158af9c52"/>
    <xsd:import namespace="f84a1a28-31c9-4387-b47d-917127e53a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d21488-6a95-4c5b-8401-ed7158af9c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4a1a28-31c9-4387-b47d-917127e53a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D3AAF9-D7AD-4FA8-B098-AB6FF384FED1}">
  <ds:schemaRefs>
    <ds:schemaRef ds:uri="http://schemas.microsoft.com/office/2006/metadata/properties"/>
    <ds:schemaRef ds:uri="http://schemas.microsoft.com/office/infopath/2007/PartnerControls"/>
    <ds:schemaRef ds:uri="http://www.w3.org/2000/xmlns/"/>
  </ds:schemaRefs>
</ds:datastoreItem>
</file>

<file path=customXml/itemProps2.xml><?xml version="1.0" encoding="utf-8"?>
<ds:datastoreItem xmlns:ds="http://schemas.openxmlformats.org/officeDocument/2006/customXml" ds:itemID="{73949C25-4A31-4E69-918C-8A984D58212E}">
  <ds:schemaRefs>
    <ds:schemaRef ds:uri="92d21488-6a95-4c5b-8401-ed7158af9c52"/>
    <ds:schemaRef ds:uri="f84a1a28-31c9-4387-b47d-917127e53a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36008BC6-7FA1-4C48-A711-5B56383365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21</Slides>
  <Notes>1</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Final Presentation </vt:lpstr>
      <vt:lpstr>Introduction and understanding of the project problem</vt:lpstr>
      <vt:lpstr>Customer Requirements </vt:lpstr>
      <vt:lpstr>Engineering Requirements </vt:lpstr>
      <vt:lpstr>Outer Rotor General Function </vt:lpstr>
      <vt:lpstr>Design solution to the project problem</vt:lpstr>
      <vt:lpstr>Design Making: Rotor </vt:lpstr>
      <vt:lpstr>Design Making: Rotor </vt:lpstr>
      <vt:lpstr>Design Making: Rotor </vt:lpstr>
      <vt:lpstr>Design Making: Rotor </vt:lpstr>
      <vt:lpstr>Design Making: Stator </vt:lpstr>
      <vt:lpstr>Design Making: Backplate </vt:lpstr>
      <vt:lpstr>Design Making: Shaft</vt:lpstr>
      <vt:lpstr>Manufacturing and testing final project solution</vt:lpstr>
      <vt:lpstr>Testing Engineering and Customer Requirements</vt:lpstr>
      <vt:lpstr>Meeting  Customer Requirements</vt:lpstr>
      <vt:lpstr>Testing Procedure</vt:lpstr>
      <vt:lpstr>Testing Procedure</vt:lpstr>
      <vt:lpstr>Budget </vt:lpstr>
      <vt:lpstr>Future work</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4</cp:revision>
  <dcterms:created xsi:type="dcterms:W3CDTF">2021-11-15T18:59:29Z</dcterms:created>
  <dcterms:modified xsi:type="dcterms:W3CDTF">2021-11-30T17:30:39Z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0x010100E5FD8380DEFC764ABD5394D72EAA8EEB</vt:lpwstr>
  </property>
</Properties>
</file>